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ab6b7fefc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6a84457b242f2"/>
  </p:sldMasterIdLst>
  <p:sldIdLst>
    <p:sldId xmlns:r="http://schemas.openxmlformats.org/officeDocument/2006/relationships" id="256" r:id="R42e17be07d1c4e0e"/>
    <p:sldId xmlns:r="http://schemas.openxmlformats.org/officeDocument/2006/relationships" id="257" r:id="R0a8acfc840d84fc1"/>
    <p:sldId xmlns:r="http://schemas.openxmlformats.org/officeDocument/2006/relationships" id="258" r:id="R7ef3e9a0b38048c3"/>
    <p:sldId xmlns:r="http://schemas.openxmlformats.org/officeDocument/2006/relationships" id="259" r:id="Rbf6599d3a736497a"/>
    <p:sldId xmlns:r="http://schemas.openxmlformats.org/officeDocument/2006/relationships" id="260" r:id="R591de0a7e7bc4fff"/>
    <p:sldId xmlns:r="http://schemas.openxmlformats.org/officeDocument/2006/relationships" id="261" r:id="R8406223a677c4d82"/>
    <p:sldId xmlns:r="http://schemas.openxmlformats.org/officeDocument/2006/relationships" id="262" r:id="Rd7523de1919744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6a84457b242f2" /><Relationship Type="http://schemas.openxmlformats.org/officeDocument/2006/relationships/slide" Target="/ppt/slides/slide1.xml" Id="R42e17be07d1c4e0e" /><Relationship Type="http://schemas.openxmlformats.org/officeDocument/2006/relationships/slide" Target="/ppt/slides/slide2.xml" Id="R0a8acfc840d84fc1" /><Relationship Type="http://schemas.openxmlformats.org/officeDocument/2006/relationships/slide" Target="/ppt/slides/slide3.xml" Id="R7ef3e9a0b38048c3" /><Relationship Type="http://schemas.openxmlformats.org/officeDocument/2006/relationships/slide" Target="/ppt/slides/slide4.xml" Id="Rbf6599d3a736497a" /><Relationship Type="http://schemas.openxmlformats.org/officeDocument/2006/relationships/slide" Target="/ppt/slides/slide5.xml" Id="R591de0a7e7bc4fff" /><Relationship Type="http://schemas.openxmlformats.org/officeDocument/2006/relationships/slide" Target="/ppt/slides/slide6.xml" Id="R8406223a677c4d82" /><Relationship Type="http://schemas.openxmlformats.org/officeDocument/2006/relationships/slide" Target="/ppt/slides/slide7.xml" Id="Rd7523de1919744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2ea2253ff4d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6c02f4754053" /><Relationship Type="http://schemas.openxmlformats.org/officeDocument/2006/relationships/theme" Target="/ppt/slideMasters/theme/theme1.xml" Id="R168787f1c5df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86c02f47540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e511e211d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7e4270512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5272022eb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b561909a7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05d8694bd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4f7c5bc544f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bbfe94c1542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BADGER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4 484 594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4 548 390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 PETER BARRINGTON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Ostadalsveien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976 700 538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BADGER AS</a:t>
            </a:r>
          </a:p>
        </p:txBody>
      </p:sp>
    </p:spTree>
  </p:cSld>
  <p:clrMapOvr>
    <a:masterClrMapping xmlns:a="http://schemas.openxmlformats.org/drawingml/2006/main"/>
  </p:clrMapOvr>
</p:sld>
</file>