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a2733b1efe4a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eb13f3b0434731"/>
  </p:sldMasterIdLst>
  <p:sldIdLst>
    <p:sldId xmlns:r="http://schemas.openxmlformats.org/officeDocument/2006/relationships" id="256" r:id="R6b61be85ac674c95"/>
    <p:sldId xmlns:r="http://schemas.openxmlformats.org/officeDocument/2006/relationships" id="257" r:id="R158b76131e314cb9"/>
    <p:sldId xmlns:r="http://schemas.openxmlformats.org/officeDocument/2006/relationships" id="258" r:id="R904bce53128f4702"/>
    <p:sldId xmlns:r="http://schemas.openxmlformats.org/officeDocument/2006/relationships" id="259" r:id="R04666300f0084b55"/>
    <p:sldId xmlns:r="http://schemas.openxmlformats.org/officeDocument/2006/relationships" id="260" r:id="Rde25b10cfc6948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b13f3b0434731" /><Relationship Type="http://schemas.openxmlformats.org/officeDocument/2006/relationships/slide" Target="/ppt/slides/slide1.xml" Id="R6b61be85ac674c95" /><Relationship Type="http://schemas.openxmlformats.org/officeDocument/2006/relationships/slide" Target="/ppt/slides/slide2.xml" Id="R158b76131e314cb9" /><Relationship Type="http://schemas.openxmlformats.org/officeDocument/2006/relationships/slide" Target="/ppt/slides/slide3.xml" Id="R904bce53128f4702" /><Relationship Type="http://schemas.openxmlformats.org/officeDocument/2006/relationships/slide" Target="/ppt/slides/slide4.xml" Id="R04666300f0084b55" /><Relationship Type="http://schemas.openxmlformats.org/officeDocument/2006/relationships/slide" Target="/ppt/slides/slide5.xml" Id="Rde25b10cfc6948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d833a1b56a46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ce169392a4c40" /><Relationship Type="http://schemas.openxmlformats.org/officeDocument/2006/relationships/theme" Target="/ppt/slideMasters/theme/theme1.xml" Id="R4bf66458955747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4ce169392a4c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bffd39de34b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a8eab4db54e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958592364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13c45740e47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8f9011893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