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7fed646ba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e9d8c6db2422d"/>
  </p:sldMasterIdLst>
  <p:sldIdLst>
    <p:sldId xmlns:r="http://schemas.openxmlformats.org/officeDocument/2006/relationships" id="256" r:id="R30a52316ad744009"/>
    <p:sldId xmlns:r="http://schemas.openxmlformats.org/officeDocument/2006/relationships" id="257" r:id="Rede23240a14643ed"/>
    <p:sldId xmlns:r="http://schemas.openxmlformats.org/officeDocument/2006/relationships" id="258" r:id="R6f56565fd1ab48cb"/>
    <p:sldId xmlns:r="http://schemas.openxmlformats.org/officeDocument/2006/relationships" id="259" r:id="Rb4818d7d2b8448aa"/>
    <p:sldId xmlns:r="http://schemas.openxmlformats.org/officeDocument/2006/relationships" id="260" r:id="R6f67ca73da484b37"/>
    <p:sldId xmlns:r="http://schemas.openxmlformats.org/officeDocument/2006/relationships" id="261" r:id="R79ced5b18dec46c7"/>
    <p:sldId xmlns:r="http://schemas.openxmlformats.org/officeDocument/2006/relationships" id="262" r:id="Ra5fca312864d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e9d8c6db2422d" /><Relationship Type="http://schemas.openxmlformats.org/officeDocument/2006/relationships/slide" Target="/ppt/slides/slide1.xml" Id="R30a52316ad744009" /><Relationship Type="http://schemas.openxmlformats.org/officeDocument/2006/relationships/slide" Target="/ppt/slides/slide2.xml" Id="Rede23240a14643ed" /><Relationship Type="http://schemas.openxmlformats.org/officeDocument/2006/relationships/slide" Target="/ppt/slides/slide3.xml" Id="R6f56565fd1ab48cb" /><Relationship Type="http://schemas.openxmlformats.org/officeDocument/2006/relationships/slide" Target="/ppt/slides/slide4.xml" Id="Rb4818d7d2b8448aa" /><Relationship Type="http://schemas.openxmlformats.org/officeDocument/2006/relationships/slide" Target="/ppt/slides/slide5.xml" Id="R6f67ca73da484b37" /><Relationship Type="http://schemas.openxmlformats.org/officeDocument/2006/relationships/slide" Target="/ppt/slides/slide6.xml" Id="R79ced5b18dec46c7" /><Relationship Type="http://schemas.openxmlformats.org/officeDocument/2006/relationships/slide" Target="/ppt/slides/slide7.xml" Id="Ra5fca312864d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b17e2266e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867bad834db2" /><Relationship Type="http://schemas.openxmlformats.org/officeDocument/2006/relationships/theme" Target="/ppt/slideMasters/theme/theme1.xml" Id="Rc0be0c6ae525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4867bad83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308b2bcc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0ab68a87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fe95909e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10723a7b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13ba7acd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3d2bd1663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ca757010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