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93cd5788644d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bbd6b92f514679"/>
  </p:sldMasterIdLst>
  <p:sldIdLst>
    <p:sldId xmlns:r="http://schemas.openxmlformats.org/officeDocument/2006/relationships" id="256" r:id="Rfe3d95811224421e"/>
    <p:sldId xmlns:r="http://schemas.openxmlformats.org/officeDocument/2006/relationships" id="257" r:id="R21e5533b709a4351"/>
    <p:sldId xmlns:r="http://schemas.openxmlformats.org/officeDocument/2006/relationships" id="258" r:id="Rccb0aaa8f962402a"/>
    <p:sldId xmlns:r="http://schemas.openxmlformats.org/officeDocument/2006/relationships" id="259" r:id="R88ddc98f24594a41"/>
    <p:sldId xmlns:r="http://schemas.openxmlformats.org/officeDocument/2006/relationships" id="260" r:id="R9559428e88734ad7"/>
    <p:sldId xmlns:r="http://schemas.openxmlformats.org/officeDocument/2006/relationships" id="261" r:id="Re7ceb732247d4616"/>
    <p:sldId xmlns:r="http://schemas.openxmlformats.org/officeDocument/2006/relationships" id="262" r:id="R50e017671e8343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bbd6b92f514679" /><Relationship Type="http://schemas.openxmlformats.org/officeDocument/2006/relationships/slide" Target="/ppt/slides/slide1.xml" Id="Rfe3d95811224421e" /><Relationship Type="http://schemas.openxmlformats.org/officeDocument/2006/relationships/slide" Target="/ppt/slides/slide2.xml" Id="R21e5533b709a4351" /><Relationship Type="http://schemas.openxmlformats.org/officeDocument/2006/relationships/slide" Target="/ppt/slides/slide3.xml" Id="Rccb0aaa8f962402a" /><Relationship Type="http://schemas.openxmlformats.org/officeDocument/2006/relationships/slide" Target="/ppt/slides/slide4.xml" Id="R88ddc98f24594a41" /><Relationship Type="http://schemas.openxmlformats.org/officeDocument/2006/relationships/slide" Target="/ppt/slides/slide5.xml" Id="R9559428e88734ad7" /><Relationship Type="http://schemas.openxmlformats.org/officeDocument/2006/relationships/slide" Target="/ppt/slides/slide6.xml" Id="Re7ceb732247d4616" /><Relationship Type="http://schemas.openxmlformats.org/officeDocument/2006/relationships/slide" Target="/ppt/slides/slide7.xml" Id="R50e017671e8343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95802b90d749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91eec13d0450b" /><Relationship Type="http://schemas.openxmlformats.org/officeDocument/2006/relationships/theme" Target="/ppt/slideMasters/theme/theme1.xml" Id="R03fb8b4f312f43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a91eec13d045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0432dbbbd4a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eb3c8cecf4d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4ba25bc1140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aeb5b314d4c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e20313b9c42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41d6a00094e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0011331304f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 NORSKE FISKEKOMPANI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 NORSKE FISKEKOMPANI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 NORSKE FISKEKOMPANI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 NORSKE FISKEKOMPANI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 NORSKE FISKEKOMPANI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 NORSKE FISKEKOMPANI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−197 084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2 486 609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3 525 301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5 765 438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 NORSKE FISKEKOMPANI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BLOMKVIST ANDERS LENNART  –  72,7 %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BLOMKVIST LINN MARIA K  –  13,6 %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BLOMKVIST MARTIN ANDERS K  –  13,6 %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 NORSKE FISKEKOMPANI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Killengreens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68 76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976 576 721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 NORSKE FISKEKOMPANI AS</a:t>
            </a:r>
          </a:p>
        </p:txBody>
      </p:sp>
    </p:spTree>
  </p:cSld>
  <p:clrMapOvr>
    <a:masterClrMapping xmlns:a="http://schemas.openxmlformats.org/drawingml/2006/main"/>
  </p:clrMapOvr>
</p:sld>
</file>