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a4183fdf9246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6738fefd0c4f5c"/>
  </p:sldMasterIdLst>
  <p:sldIdLst>
    <p:sldId xmlns:r="http://schemas.openxmlformats.org/officeDocument/2006/relationships" id="256" r:id="R8c244157b5c8487e"/>
    <p:sldId xmlns:r="http://schemas.openxmlformats.org/officeDocument/2006/relationships" id="257" r:id="R05bb71bc600a4e40"/>
    <p:sldId xmlns:r="http://schemas.openxmlformats.org/officeDocument/2006/relationships" id="258" r:id="R3b6db7461a734843"/>
    <p:sldId xmlns:r="http://schemas.openxmlformats.org/officeDocument/2006/relationships" id="259" r:id="Rd0165b0b1d204e3e"/>
    <p:sldId xmlns:r="http://schemas.openxmlformats.org/officeDocument/2006/relationships" id="260" r:id="R9c0f9cf00c734d6a"/>
    <p:sldId xmlns:r="http://schemas.openxmlformats.org/officeDocument/2006/relationships" id="261" r:id="Rb4f485922b204fd2"/>
    <p:sldId xmlns:r="http://schemas.openxmlformats.org/officeDocument/2006/relationships" id="262" r:id="Reecfeac64f7f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738fefd0c4f5c" /><Relationship Type="http://schemas.openxmlformats.org/officeDocument/2006/relationships/slide" Target="/ppt/slides/slide1.xml" Id="R8c244157b5c8487e" /><Relationship Type="http://schemas.openxmlformats.org/officeDocument/2006/relationships/slide" Target="/ppt/slides/slide2.xml" Id="R05bb71bc600a4e40" /><Relationship Type="http://schemas.openxmlformats.org/officeDocument/2006/relationships/slide" Target="/ppt/slides/slide3.xml" Id="R3b6db7461a734843" /><Relationship Type="http://schemas.openxmlformats.org/officeDocument/2006/relationships/slide" Target="/ppt/slides/slide4.xml" Id="Rd0165b0b1d204e3e" /><Relationship Type="http://schemas.openxmlformats.org/officeDocument/2006/relationships/slide" Target="/ppt/slides/slide5.xml" Id="R9c0f9cf00c734d6a" /><Relationship Type="http://schemas.openxmlformats.org/officeDocument/2006/relationships/slide" Target="/ppt/slides/slide6.xml" Id="Rb4f485922b204fd2" /><Relationship Type="http://schemas.openxmlformats.org/officeDocument/2006/relationships/slide" Target="/ppt/slides/slide7.xml" Id="Reecfeac64f7f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9066dc0da4f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acdb9b4264ced" /><Relationship Type="http://schemas.openxmlformats.org/officeDocument/2006/relationships/theme" Target="/ppt/slideMasters/theme/theme1.xml" Id="R65e80db166834a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cacdb9b4264c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a71ff087e45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af311fbe949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c94ad854f4a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a93f55c8246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72a8989a143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d59cd0db840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b9845e0064c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G-EIENDOM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329 571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40 383 652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40 383 652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CATHRINE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MARIANNE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SVEINUNG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SYSTEMS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sveinung@gehrken.no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