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4656c54df94c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be4360af114dcd"/>
  </p:sldMasterIdLst>
  <p:sldIdLst>
    <p:sldId xmlns:r="http://schemas.openxmlformats.org/officeDocument/2006/relationships" id="256" r:id="Rf0280613b890400e"/>
    <p:sldId xmlns:r="http://schemas.openxmlformats.org/officeDocument/2006/relationships" id="257" r:id="R15d2723c62f14863"/>
    <p:sldId xmlns:r="http://schemas.openxmlformats.org/officeDocument/2006/relationships" id="258" r:id="R46a485f543154322"/>
    <p:sldId xmlns:r="http://schemas.openxmlformats.org/officeDocument/2006/relationships" id="259" r:id="R5ce140888bca4878"/>
    <p:sldId xmlns:r="http://schemas.openxmlformats.org/officeDocument/2006/relationships" id="260" r:id="R70416bac4d284f8d"/>
    <p:sldId xmlns:r="http://schemas.openxmlformats.org/officeDocument/2006/relationships" id="261" r:id="Rf83894ef7d4c40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be4360af114dcd" /><Relationship Type="http://schemas.openxmlformats.org/officeDocument/2006/relationships/slide" Target="/ppt/slides/slide1.xml" Id="Rf0280613b890400e" /><Relationship Type="http://schemas.openxmlformats.org/officeDocument/2006/relationships/slide" Target="/ppt/slides/slide2.xml" Id="R15d2723c62f14863" /><Relationship Type="http://schemas.openxmlformats.org/officeDocument/2006/relationships/slide" Target="/ppt/slides/slide3.xml" Id="R46a485f543154322" /><Relationship Type="http://schemas.openxmlformats.org/officeDocument/2006/relationships/slide" Target="/ppt/slides/slide4.xml" Id="R5ce140888bca4878" /><Relationship Type="http://schemas.openxmlformats.org/officeDocument/2006/relationships/slide" Target="/ppt/slides/slide5.xml" Id="R70416bac4d284f8d" /><Relationship Type="http://schemas.openxmlformats.org/officeDocument/2006/relationships/slide" Target="/ppt/slides/slide6.xml" Id="Rf83894ef7d4c40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666c92a5a74d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b2567aeaf45de" /><Relationship Type="http://schemas.openxmlformats.org/officeDocument/2006/relationships/theme" Target="/ppt/slideMasters/theme/theme1.xml" Id="Ra6a42c3d2d1c4c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3b2567aeaf45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8cb50622d4f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20ec93cd140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54a5e419446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fc494285744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c3e48c85541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7887a491a41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LULESAMISK NÆRINGSSENTER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LULESAMISK NÆRINGSSENTER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LULESAMISK NÆRINGSSENTER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LULESAMISK NÆRINGSSENTER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LULESAMISK NÆRINGSSENTER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LULESAMISK NÆRINGSSENTER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−143 759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−145 532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−289 289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205 024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LULESAMISK NÆRINGSSENTER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976 550 234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LULESAMISK NÆRINGSSENTER AS</a:t>
            </a:r>
          </a:p>
        </p:txBody>
      </p:sp>
    </p:spTree>
  </p:cSld>
  <p:clrMapOvr>
    <a:masterClrMapping xmlns:a="http://schemas.openxmlformats.org/drawingml/2006/main"/>
  </p:clrMapOvr>
</p:sld>
</file>