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7f94e9fb4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d4d042c993409a"/>
  </p:sldMasterIdLst>
  <p:sldIdLst>
    <p:sldId xmlns:r="http://schemas.openxmlformats.org/officeDocument/2006/relationships" id="256" r:id="R1f70d01df218483a"/>
    <p:sldId xmlns:r="http://schemas.openxmlformats.org/officeDocument/2006/relationships" id="257" r:id="R19d83487deda4829"/>
    <p:sldId xmlns:r="http://schemas.openxmlformats.org/officeDocument/2006/relationships" id="258" r:id="Re5db51abdbf94eee"/>
    <p:sldId xmlns:r="http://schemas.openxmlformats.org/officeDocument/2006/relationships" id="259" r:id="Rd29665dd7cd048eb"/>
    <p:sldId xmlns:r="http://schemas.openxmlformats.org/officeDocument/2006/relationships" id="260" r:id="R386cc94fc61d42c2"/>
    <p:sldId xmlns:r="http://schemas.openxmlformats.org/officeDocument/2006/relationships" id="261" r:id="R79ab73340d6f4135"/>
    <p:sldId xmlns:r="http://schemas.openxmlformats.org/officeDocument/2006/relationships" id="262" r:id="R2a62302d3a5443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d4d042c993409a" /><Relationship Type="http://schemas.openxmlformats.org/officeDocument/2006/relationships/slide" Target="/ppt/slides/slide1.xml" Id="R1f70d01df218483a" /><Relationship Type="http://schemas.openxmlformats.org/officeDocument/2006/relationships/slide" Target="/ppt/slides/slide2.xml" Id="R19d83487deda4829" /><Relationship Type="http://schemas.openxmlformats.org/officeDocument/2006/relationships/slide" Target="/ppt/slides/slide3.xml" Id="Re5db51abdbf94eee" /><Relationship Type="http://schemas.openxmlformats.org/officeDocument/2006/relationships/slide" Target="/ppt/slides/slide4.xml" Id="Rd29665dd7cd048eb" /><Relationship Type="http://schemas.openxmlformats.org/officeDocument/2006/relationships/slide" Target="/ppt/slides/slide5.xml" Id="R386cc94fc61d42c2" /><Relationship Type="http://schemas.openxmlformats.org/officeDocument/2006/relationships/slide" Target="/ppt/slides/slide6.xml" Id="R79ab73340d6f4135" /><Relationship Type="http://schemas.openxmlformats.org/officeDocument/2006/relationships/slide" Target="/ppt/slides/slide7.xml" Id="R2a62302d3a5443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2493f74d7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74e0fe0c64039" /><Relationship Type="http://schemas.openxmlformats.org/officeDocument/2006/relationships/theme" Target="/ppt/slideMasters/theme/theme1.xml" Id="Rd4d806ff07f3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74e0fe0c640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0f61a7e94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894764568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df23ae0a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2ded87ce8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2c641d9bb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2e5d93f44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f0d9bfb27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HELLSTRØM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HELLSTRØM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HELLSTRØM 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1605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23 69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976 534 026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HELLSTRØM AS</a:t>
            </a:r>
          </a:p>
        </p:txBody>
      </p:sp>
    </p:spTree>
  </p:cSld>
  <p:clrMapOvr>
    <a:masterClrMapping xmlns:a="http://schemas.openxmlformats.org/drawingml/2006/main"/>
  </p:clrMapOvr>
</p:sld>
</file>