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99ba68954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130b6060f4382"/>
  </p:sldMasterIdLst>
  <p:sldIdLst>
    <p:sldId xmlns:r="http://schemas.openxmlformats.org/officeDocument/2006/relationships" id="256" r:id="R763b351fa5024a47"/>
    <p:sldId xmlns:r="http://schemas.openxmlformats.org/officeDocument/2006/relationships" id="257" r:id="Rfe9a86af42544e35"/>
    <p:sldId xmlns:r="http://schemas.openxmlformats.org/officeDocument/2006/relationships" id="258" r:id="R8b9b4cb11e7b4ec4"/>
    <p:sldId xmlns:r="http://schemas.openxmlformats.org/officeDocument/2006/relationships" id="259" r:id="Ra30fafd37c134ce0"/>
    <p:sldId xmlns:r="http://schemas.openxmlformats.org/officeDocument/2006/relationships" id="260" r:id="R77541f56f5894100"/>
    <p:sldId xmlns:r="http://schemas.openxmlformats.org/officeDocument/2006/relationships" id="261" r:id="R45a58e6b4cef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130b6060f4382" /><Relationship Type="http://schemas.openxmlformats.org/officeDocument/2006/relationships/slide" Target="/ppt/slides/slide1.xml" Id="R763b351fa5024a47" /><Relationship Type="http://schemas.openxmlformats.org/officeDocument/2006/relationships/slide" Target="/ppt/slides/slide2.xml" Id="Rfe9a86af42544e35" /><Relationship Type="http://schemas.openxmlformats.org/officeDocument/2006/relationships/slide" Target="/ppt/slides/slide3.xml" Id="R8b9b4cb11e7b4ec4" /><Relationship Type="http://schemas.openxmlformats.org/officeDocument/2006/relationships/slide" Target="/ppt/slides/slide4.xml" Id="Ra30fafd37c134ce0" /><Relationship Type="http://schemas.openxmlformats.org/officeDocument/2006/relationships/slide" Target="/ppt/slides/slide5.xml" Id="R77541f56f5894100" /><Relationship Type="http://schemas.openxmlformats.org/officeDocument/2006/relationships/slide" Target="/ppt/slides/slide6.xml" Id="R45a58e6b4cef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d82d961d7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e88056034f11" /><Relationship Type="http://schemas.openxmlformats.org/officeDocument/2006/relationships/theme" Target="/ppt/slideMasters/theme/theme1.xml" Id="R8daed9933e9c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6e8805603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1131fd19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169d3947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fee21979d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72e2ceae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2f58d7ac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54044127e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HELLSTRØM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23 69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976 534 026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