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bee7ee0f49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e9604b959d4468"/>
  </p:sldMasterIdLst>
  <p:sldIdLst>
    <p:sldId xmlns:r="http://schemas.openxmlformats.org/officeDocument/2006/relationships" id="256" r:id="R0c943bca54254c5f"/>
    <p:sldId xmlns:r="http://schemas.openxmlformats.org/officeDocument/2006/relationships" id="257" r:id="Re4b5c202123444ea"/>
    <p:sldId xmlns:r="http://schemas.openxmlformats.org/officeDocument/2006/relationships" id="258" r:id="R4c9e83d019e94bc7"/>
    <p:sldId xmlns:r="http://schemas.openxmlformats.org/officeDocument/2006/relationships" id="259" r:id="R0ab19c6fe5ac4ec2"/>
    <p:sldId xmlns:r="http://schemas.openxmlformats.org/officeDocument/2006/relationships" id="260" r:id="R2c33a2148a8c4ab2"/>
    <p:sldId xmlns:r="http://schemas.openxmlformats.org/officeDocument/2006/relationships" id="261" r:id="Ra70086ca36984177"/>
    <p:sldId xmlns:r="http://schemas.openxmlformats.org/officeDocument/2006/relationships" id="262" r:id="R67f929dab3bf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9604b959d4468" /><Relationship Type="http://schemas.openxmlformats.org/officeDocument/2006/relationships/slide" Target="/ppt/slides/slide1.xml" Id="R0c943bca54254c5f" /><Relationship Type="http://schemas.openxmlformats.org/officeDocument/2006/relationships/slide" Target="/ppt/slides/slide2.xml" Id="Re4b5c202123444ea" /><Relationship Type="http://schemas.openxmlformats.org/officeDocument/2006/relationships/slide" Target="/ppt/slides/slide3.xml" Id="R4c9e83d019e94bc7" /><Relationship Type="http://schemas.openxmlformats.org/officeDocument/2006/relationships/slide" Target="/ppt/slides/slide4.xml" Id="R0ab19c6fe5ac4ec2" /><Relationship Type="http://schemas.openxmlformats.org/officeDocument/2006/relationships/slide" Target="/ppt/slides/slide5.xml" Id="R2c33a2148a8c4ab2" /><Relationship Type="http://schemas.openxmlformats.org/officeDocument/2006/relationships/slide" Target="/ppt/slides/slide6.xml" Id="Ra70086ca36984177" /><Relationship Type="http://schemas.openxmlformats.org/officeDocument/2006/relationships/slide" Target="/ppt/slides/slide7.xml" Id="R67f929dab3bf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c97e0aa10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795c5a917402d" /><Relationship Type="http://schemas.openxmlformats.org/officeDocument/2006/relationships/theme" Target="/ppt/slideMasters/theme/theme1.xml" Id="R872611e18e73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795c5a91740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3cb7b0e4341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a4f18bd1b4d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17e7e987242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5194044c343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9232b9c1841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50abb0a4f48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01bfc1f94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15 722 458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6 840 793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26 028 018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HENRIK BJØRN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INGVILD 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MARIANNE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ANNE BERIT HOFF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Schage, Melkeveien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