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ccd230983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235b94aac4d33"/>
  </p:sldMasterIdLst>
  <p:sldIdLst>
    <p:sldId xmlns:r="http://schemas.openxmlformats.org/officeDocument/2006/relationships" id="256" r:id="R0885d00636ae42a8"/>
    <p:sldId xmlns:r="http://schemas.openxmlformats.org/officeDocument/2006/relationships" id="257" r:id="R4211b2373e8e4713"/>
    <p:sldId xmlns:r="http://schemas.openxmlformats.org/officeDocument/2006/relationships" id="258" r:id="R536d858454b44cd8"/>
    <p:sldId xmlns:r="http://schemas.openxmlformats.org/officeDocument/2006/relationships" id="259" r:id="R40e1e7f67575457a"/>
    <p:sldId xmlns:r="http://schemas.openxmlformats.org/officeDocument/2006/relationships" id="260" r:id="R032941e64034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235b94aac4d33" /><Relationship Type="http://schemas.openxmlformats.org/officeDocument/2006/relationships/slide" Target="/ppt/slides/slide1.xml" Id="R0885d00636ae42a8" /><Relationship Type="http://schemas.openxmlformats.org/officeDocument/2006/relationships/slide" Target="/ppt/slides/slide2.xml" Id="R4211b2373e8e4713" /><Relationship Type="http://schemas.openxmlformats.org/officeDocument/2006/relationships/slide" Target="/ppt/slides/slide3.xml" Id="R536d858454b44cd8" /><Relationship Type="http://schemas.openxmlformats.org/officeDocument/2006/relationships/slide" Target="/ppt/slides/slide4.xml" Id="R40e1e7f67575457a" /><Relationship Type="http://schemas.openxmlformats.org/officeDocument/2006/relationships/slide" Target="/ppt/slides/slide5.xml" Id="R032941e64034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74214a602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5c1a56fd44085" /><Relationship Type="http://schemas.openxmlformats.org/officeDocument/2006/relationships/theme" Target="/ppt/slideMasters/theme/theme1.xml" Id="R93b25dc883bd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5c1a56fd4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8e824a134c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81fb21b57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06258d2e7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0eabc77fa4f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c4c77583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