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90e4cbc293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6950d26994817"/>
  </p:sldMasterIdLst>
  <p:sldIdLst>
    <p:sldId xmlns:r="http://schemas.openxmlformats.org/officeDocument/2006/relationships" id="256" r:id="R45fa42f7414f4612"/>
    <p:sldId xmlns:r="http://schemas.openxmlformats.org/officeDocument/2006/relationships" id="257" r:id="R707a9cd4fd884fbf"/>
    <p:sldId xmlns:r="http://schemas.openxmlformats.org/officeDocument/2006/relationships" id="258" r:id="R05b23529b3b54f8b"/>
    <p:sldId xmlns:r="http://schemas.openxmlformats.org/officeDocument/2006/relationships" id="259" r:id="Rc0657944ea9d49c9"/>
    <p:sldId xmlns:r="http://schemas.openxmlformats.org/officeDocument/2006/relationships" id="260" r:id="Rd666c0ce4d3d43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6950d26994817" /><Relationship Type="http://schemas.openxmlformats.org/officeDocument/2006/relationships/slide" Target="/ppt/slides/slide1.xml" Id="R45fa42f7414f4612" /><Relationship Type="http://schemas.openxmlformats.org/officeDocument/2006/relationships/slide" Target="/ppt/slides/slide2.xml" Id="R707a9cd4fd884fbf" /><Relationship Type="http://schemas.openxmlformats.org/officeDocument/2006/relationships/slide" Target="/ppt/slides/slide3.xml" Id="R05b23529b3b54f8b" /><Relationship Type="http://schemas.openxmlformats.org/officeDocument/2006/relationships/slide" Target="/ppt/slides/slide4.xml" Id="Rc0657944ea9d49c9" /><Relationship Type="http://schemas.openxmlformats.org/officeDocument/2006/relationships/slide" Target="/ppt/slides/slide5.xml" Id="Rd666c0ce4d3d43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b328c948f4d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d8f8420c74891" /><Relationship Type="http://schemas.openxmlformats.org/officeDocument/2006/relationships/theme" Target="/ppt/slideMasters/theme/theme1.xml" Id="Rcc8c845142c3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9d8f8420c748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8db02f0f3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fe8401dbf44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489c31691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fc498f48a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b609e79e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