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61c8753a34d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4cdd1e31dc47c9"/>
  </p:sldMasterIdLst>
  <p:sldIdLst>
    <p:sldId xmlns:r="http://schemas.openxmlformats.org/officeDocument/2006/relationships" id="256" r:id="R85e623387898471f"/>
    <p:sldId xmlns:r="http://schemas.openxmlformats.org/officeDocument/2006/relationships" id="257" r:id="Rab1eb2d169d04743"/>
    <p:sldId xmlns:r="http://schemas.openxmlformats.org/officeDocument/2006/relationships" id="258" r:id="Rcc9e2a42e150435b"/>
    <p:sldId xmlns:r="http://schemas.openxmlformats.org/officeDocument/2006/relationships" id="259" r:id="R783d6271ec78489c"/>
    <p:sldId xmlns:r="http://schemas.openxmlformats.org/officeDocument/2006/relationships" id="260" r:id="R2fe763cc165049db"/>
    <p:sldId xmlns:r="http://schemas.openxmlformats.org/officeDocument/2006/relationships" id="261" r:id="R088b971a4d3b4ab6"/>
    <p:sldId xmlns:r="http://schemas.openxmlformats.org/officeDocument/2006/relationships" id="262" r:id="Rbc309f4b98f5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cdd1e31dc47c9" /><Relationship Type="http://schemas.openxmlformats.org/officeDocument/2006/relationships/slide" Target="/ppt/slides/slide1.xml" Id="R85e623387898471f" /><Relationship Type="http://schemas.openxmlformats.org/officeDocument/2006/relationships/slide" Target="/ppt/slides/slide2.xml" Id="Rab1eb2d169d04743" /><Relationship Type="http://schemas.openxmlformats.org/officeDocument/2006/relationships/slide" Target="/ppt/slides/slide3.xml" Id="Rcc9e2a42e150435b" /><Relationship Type="http://schemas.openxmlformats.org/officeDocument/2006/relationships/slide" Target="/ppt/slides/slide4.xml" Id="R783d6271ec78489c" /><Relationship Type="http://schemas.openxmlformats.org/officeDocument/2006/relationships/slide" Target="/ppt/slides/slide5.xml" Id="R2fe763cc165049db" /><Relationship Type="http://schemas.openxmlformats.org/officeDocument/2006/relationships/slide" Target="/ppt/slides/slide6.xml" Id="R088b971a4d3b4ab6" /><Relationship Type="http://schemas.openxmlformats.org/officeDocument/2006/relationships/slide" Target="/ppt/slides/slide7.xml" Id="Rbc309f4b98f5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3497e5ec747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fdb365baf437f" /><Relationship Type="http://schemas.openxmlformats.org/officeDocument/2006/relationships/theme" Target="/ppt/slideMasters/theme/theme1.xml" Id="R0008a0697caf44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2fdb365baf43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b38feeee5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7ad05ce6346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0d4defada40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0b86454424c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54e1f192a41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4e407645344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81f36615d41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