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31cf87d0b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faf0f4baf4b9d"/>
  </p:sldMasterIdLst>
  <p:sldIdLst>
    <p:sldId xmlns:r="http://schemas.openxmlformats.org/officeDocument/2006/relationships" id="256" r:id="Rc6b21f1ce254409b"/>
    <p:sldId xmlns:r="http://schemas.openxmlformats.org/officeDocument/2006/relationships" id="257" r:id="R20b7e8f9211c457b"/>
    <p:sldId xmlns:r="http://schemas.openxmlformats.org/officeDocument/2006/relationships" id="258" r:id="Rba92a30b0a01493f"/>
    <p:sldId xmlns:r="http://schemas.openxmlformats.org/officeDocument/2006/relationships" id="259" r:id="R6e7dcdeb8a3b42d5"/>
    <p:sldId xmlns:r="http://schemas.openxmlformats.org/officeDocument/2006/relationships" id="260" r:id="R9caffde19db04928"/>
    <p:sldId xmlns:r="http://schemas.openxmlformats.org/officeDocument/2006/relationships" id="261" r:id="R9a8219f960ce4424"/>
    <p:sldId xmlns:r="http://schemas.openxmlformats.org/officeDocument/2006/relationships" id="262" r:id="Rd081a2b0fc34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faf0f4baf4b9d" /><Relationship Type="http://schemas.openxmlformats.org/officeDocument/2006/relationships/slide" Target="/ppt/slides/slide1.xml" Id="Rc6b21f1ce254409b" /><Relationship Type="http://schemas.openxmlformats.org/officeDocument/2006/relationships/slide" Target="/ppt/slides/slide2.xml" Id="R20b7e8f9211c457b" /><Relationship Type="http://schemas.openxmlformats.org/officeDocument/2006/relationships/slide" Target="/ppt/slides/slide3.xml" Id="Rba92a30b0a01493f" /><Relationship Type="http://schemas.openxmlformats.org/officeDocument/2006/relationships/slide" Target="/ppt/slides/slide4.xml" Id="R6e7dcdeb8a3b42d5" /><Relationship Type="http://schemas.openxmlformats.org/officeDocument/2006/relationships/slide" Target="/ppt/slides/slide5.xml" Id="R9caffde19db04928" /><Relationship Type="http://schemas.openxmlformats.org/officeDocument/2006/relationships/slide" Target="/ppt/slides/slide6.xml" Id="R9a8219f960ce4424" /><Relationship Type="http://schemas.openxmlformats.org/officeDocument/2006/relationships/slide" Target="/ppt/slides/slide7.xml" Id="Rd081a2b0fc34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929f053c1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5294cd6b4bd5" /><Relationship Type="http://schemas.openxmlformats.org/officeDocument/2006/relationships/theme" Target="/ppt/slideMasters/theme/theme1.xml" Id="Rd58d8b2e3f1d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95294cd6b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552b60c4c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2760cc31343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d7ce85c3d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fc604f7f5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125244bce46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2f39004d6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03822528c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NETCENTRIC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NETCENTRIC SYSTEMS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24 626 669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26 089 184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SKIBELI LIV STEFFERUD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Liv Stefferud Skibeli, Strandliveien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18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976 258 002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NETCENTRIC SYSTEMS AS</a:t>
            </a:r>
          </a:p>
        </p:txBody>
      </p:sp>
    </p:spTree>
  </p:cSld>
  <p:clrMapOvr>
    <a:masterClrMapping xmlns:a="http://schemas.openxmlformats.org/drawingml/2006/main"/>
  </p:clrMapOvr>
</p:sld>
</file>