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d2eaa0105d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ec4651335484d"/>
  </p:sldMasterIdLst>
  <p:sldIdLst>
    <p:sldId xmlns:r="http://schemas.openxmlformats.org/officeDocument/2006/relationships" id="256" r:id="Ree59015eea9e4a48"/>
    <p:sldId xmlns:r="http://schemas.openxmlformats.org/officeDocument/2006/relationships" id="257" r:id="Ra00f3ada627d4765"/>
    <p:sldId xmlns:r="http://schemas.openxmlformats.org/officeDocument/2006/relationships" id="258" r:id="R84e8267d74954980"/>
    <p:sldId xmlns:r="http://schemas.openxmlformats.org/officeDocument/2006/relationships" id="259" r:id="R8ca00e5946ae4543"/>
    <p:sldId xmlns:r="http://schemas.openxmlformats.org/officeDocument/2006/relationships" id="260" r:id="Re434779420c54aa6"/>
    <p:sldId xmlns:r="http://schemas.openxmlformats.org/officeDocument/2006/relationships" id="261" r:id="R0bcc7eee04da46eb"/>
    <p:sldId xmlns:r="http://schemas.openxmlformats.org/officeDocument/2006/relationships" id="262" r:id="Rd3f2aa6f6c0f4a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ec4651335484d" /><Relationship Type="http://schemas.openxmlformats.org/officeDocument/2006/relationships/slide" Target="/ppt/slides/slide1.xml" Id="Ree59015eea9e4a48" /><Relationship Type="http://schemas.openxmlformats.org/officeDocument/2006/relationships/slide" Target="/ppt/slides/slide2.xml" Id="Ra00f3ada627d4765" /><Relationship Type="http://schemas.openxmlformats.org/officeDocument/2006/relationships/slide" Target="/ppt/slides/slide3.xml" Id="R84e8267d74954980" /><Relationship Type="http://schemas.openxmlformats.org/officeDocument/2006/relationships/slide" Target="/ppt/slides/slide4.xml" Id="R8ca00e5946ae4543" /><Relationship Type="http://schemas.openxmlformats.org/officeDocument/2006/relationships/slide" Target="/ppt/slides/slide5.xml" Id="Re434779420c54aa6" /><Relationship Type="http://schemas.openxmlformats.org/officeDocument/2006/relationships/slide" Target="/ppt/slides/slide6.xml" Id="R0bcc7eee04da46eb" /><Relationship Type="http://schemas.openxmlformats.org/officeDocument/2006/relationships/slide" Target="/ppt/slides/slide7.xml" Id="Rd3f2aa6f6c0f4a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e6352c961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bc33bfb514f4a" /><Relationship Type="http://schemas.openxmlformats.org/officeDocument/2006/relationships/theme" Target="/ppt/slideMasters/theme/theme1.xml" Id="R375deef70c52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bc33bfb514f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9c636191a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f4840d1bb4c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701c465f14a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8957abe84d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46f80b5d2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e51284a94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3bb964497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189 327 784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3 177 309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48 727 039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