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9cefeb18f9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807a133f8416b"/>
  </p:sldMasterIdLst>
  <p:sldIdLst>
    <p:sldId xmlns:r="http://schemas.openxmlformats.org/officeDocument/2006/relationships" id="256" r:id="R72a7f9268acb4280"/>
    <p:sldId xmlns:r="http://schemas.openxmlformats.org/officeDocument/2006/relationships" id="257" r:id="R65d217398fe64a33"/>
    <p:sldId xmlns:r="http://schemas.openxmlformats.org/officeDocument/2006/relationships" id="258" r:id="Rf031dc08d5d14790"/>
    <p:sldId xmlns:r="http://schemas.openxmlformats.org/officeDocument/2006/relationships" id="259" r:id="R5e6691efb7644084"/>
    <p:sldId xmlns:r="http://schemas.openxmlformats.org/officeDocument/2006/relationships" id="260" r:id="R5243cda7355e4c39"/>
    <p:sldId xmlns:r="http://schemas.openxmlformats.org/officeDocument/2006/relationships" id="261" r:id="Rd8d5a7f7c36c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807a133f8416b" /><Relationship Type="http://schemas.openxmlformats.org/officeDocument/2006/relationships/slide" Target="/ppt/slides/slide1.xml" Id="R72a7f9268acb4280" /><Relationship Type="http://schemas.openxmlformats.org/officeDocument/2006/relationships/slide" Target="/ppt/slides/slide2.xml" Id="R65d217398fe64a33" /><Relationship Type="http://schemas.openxmlformats.org/officeDocument/2006/relationships/slide" Target="/ppt/slides/slide3.xml" Id="Rf031dc08d5d14790" /><Relationship Type="http://schemas.openxmlformats.org/officeDocument/2006/relationships/slide" Target="/ppt/slides/slide4.xml" Id="R5e6691efb7644084" /><Relationship Type="http://schemas.openxmlformats.org/officeDocument/2006/relationships/slide" Target="/ppt/slides/slide5.xml" Id="R5243cda7355e4c39" /><Relationship Type="http://schemas.openxmlformats.org/officeDocument/2006/relationships/slide" Target="/ppt/slides/slide6.xml" Id="Rd8d5a7f7c36c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23fab5c0943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1530e1e34ff2" /><Relationship Type="http://schemas.openxmlformats.org/officeDocument/2006/relationships/theme" Target="/ppt/slideMasters/theme/theme1.xml" Id="R359ff021594c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7e1530e1e3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39f2aedde40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4df320e52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1f3beda57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a44045f72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e62513329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84231fe99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