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8a01cf05846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bc361ce274dba"/>
  </p:sldMasterIdLst>
  <p:sldIdLst>
    <p:sldId xmlns:r="http://schemas.openxmlformats.org/officeDocument/2006/relationships" id="256" r:id="R8809fbabdc4d4332"/>
    <p:sldId xmlns:r="http://schemas.openxmlformats.org/officeDocument/2006/relationships" id="257" r:id="R45ab898f55f54101"/>
    <p:sldId xmlns:r="http://schemas.openxmlformats.org/officeDocument/2006/relationships" id="258" r:id="R7443bcb8d8d64ea1"/>
    <p:sldId xmlns:r="http://schemas.openxmlformats.org/officeDocument/2006/relationships" id="259" r:id="Re3f5d2e86be643bb"/>
    <p:sldId xmlns:r="http://schemas.openxmlformats.org/officeDocument/2006/relationships" id="260" r:id="Rb45ff841c0e14ab6"/>
    <p:sldId xmlns:r="http://schemas.openxmlformats.org/officeDocument/2006/relationships" id="261" r:id="Rc68f642b28b5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bc361ce274dba" /><Relationship Type="http://schemas.openxmlformats.org/officeDocument/2006/relationships/slide" Target="/ppt/slides/slide1.xml" Id="R8809fbabdc4d4332" /><Relationship Type="http://schemas.openxmlformats.org/officeDocument/2006/relationships/slide" Target="/ppt/slides/slide2.xml" Id="R45ab898f55f54101" /><Relationship Type="http://schemas.openxmlformats.org/officeDocument/2006/relationships/slide" Target="/ppt/slides/slide3.xml" Id="R7443bcb8d8d64ea1" /><Relationship Type="http://schemas.openxmlformats.org/officeDocument/2006/relationships/slide" Target="/ppt/slides/slide4.xml" Id="Re3f5d2e86be643bb" /><Relationship Type="http://schemas.openxmlformats.org/officeDocument/2006/relationships/slide" Target="/ppt/slides/slide5.xml" Id="Rb45ff841c0e14ab6" /><Relationship Type="http://schemas.openxmlformats.org/officeDocument/2006/relationships/slide" Target="/ppt/slides/slide6.xml" Id="Rc68f642b28b5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a0d256a6c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4070064eb47a4" /><Relationship Type="http://schemas.openxmlformats.org/officeDocument/2006/relationships/theme" Target="/ppt/slideMasters/theme/theme1.xml" Id="R89d8bcfb10304a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4070064eb47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79e1bad0947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4e53c8985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f1bbc4a14b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27fbc775f47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ef346be4649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89f5c901949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