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2e62c83eb949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baee377c4348a4"/>
  </p:sldMasterIdLst>
  <p:sldIdLst>
    <p:sldId xmlns:r="http://schemas.openxmlformats.org/officeDocument/2006/relationships" id="256" r:id="R9a5ece2ebef546b8"/>
    <p:sldId xmlns:r="http://schemas.openxmlformats.org/officeDocument/2006/relationships" id="257" r:id="R245a85d7305945d6"/>
    <p:sldId xmlns:r="http://schemas.openxmlformats.org/officeDocument/2006/relationships" id="258" r:id="R6a1c813b52a24068"/>
    <p:sldId xmlns:r="http://schemas.openxmlformats.org/officeDocument/2006/relationships" id="259" r:id="Rfd823631a0774e32"/>
    <p:sldId xmlns:r="http://schemas.openxmlformats.org/officeDocument/2006/relationships" id="260" r:id="R71f6fde69e0c4387"/>
    <p:sldId xmlns:r="http://schemas.openxmlformats.org/officeDocument/2006/relationships" id="261" r:id="R422003f7ace142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baee377c4348a4" /><Relationship Type="http://schemas.openxmlformats.org/officeDocument/2006/relationships/slide" Target="/ppt/slides/slide1.xml" Id="R9a5ece2ebef546b8" /><Relationship Type="http://schemas.openxmlformats.org/officeDocument/2006/relationships/slide" Target="/ppt/slides/slide2.xml" Id="R245a85d7305945d6" /><Relationship Type="http://schemas.openxmlformats.org/officeDocument/2006/relationships/slide" Target="/ppt/slides/slide3.xml" Id="R6a1c813b52a24068" /><Relationship Type="http://schemas.openxmlformats.org/officeDocument/2006/relationships/slide" Target="/ppt/slides/slide4.xml" Id="Rfd823631a0774e32" /><Relationship Type="http://schemas.openxmlformats.org/officeDocument/2006/relationships/slide" Target="/ppt/slides/slide5.xml" Id="R71f6fde69e0c4387" /><Relationship Type="http://schemas.openxmlformats.org/officeDocument/2006/relationships/slide" Target="/ppt/slides/slide6.xml" Id="R422003f7ace142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577670cbe349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08f146a414f2a" /><Relationship Type="http://schemas.openxmlformats.org/officeDocument/2006/relationships/theme" Target="/ppt/slideMasters/theme/theme1.xml" Id="Rc9c90a6c120042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f08f146a414f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9cb58e52140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316e60f6749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f855c012148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0f6c98f6146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bda19fe5641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c4c3879e74b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