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a361500f0c4c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c6d0a96d304b37"/>
  </p:sldMasterIdLst>
  <p:sldIdLst>
    <p:sldId xmlns:r="http://schemas.openxmlformats.org/officeDocument/2006/relationships" id="256" r:id="Re2fac92e09354491"/>
    <p:sldId xmlns:r="http://schemas.openxmlformats.org/officeDocument/2006/relationships" id="257" r:id="R8d32373839204c27"/>
    <p:sldId xmlns:r="http://schemas.openxmlformats.org/officeDocument/2006/relationships" id="258" r:id="R234b5851ec114ea3"/>
    <p:sldId xmlns:r="http://schemas.openxmlformats.org/officeDocument/2006/relationships" id="259" r:id="R6b8d54812e1e4e5a"/>
    <p:sldId xmlns:r="http://schemas.openxmlformats.org/officeDocument/2006/relationships" id="260" r:id="R7ea4eacfd08f4c10"/>
    <p:sldId xmlns:r="http://schemas.openxmlformats.org/officeDocument/2006/relationships" id="261" r:id="Rc9c158f563414cd2"/>
    <p:sldId xmlns:r="http://schemas.openxmlformats.org/officeDocument/2006/relationships" id="262" r:id="Ra0b8b15e607b41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6d0a96d304b37" /><Relationship Type="http://schemas.openxmlformats.org/officeDocument/2006/relationships/slide" Target="/ppt/slides/slide1.xml" Id="Re2fac92e09354491" /><Relationship Type="http://schemas.openxmlformats.org/officeDocument/2006/relationships/slide" Target="/ppt/slides/slide2.xml" Id="R8d32373839204c27" /><Relationship Type="http://schemas.openxmlformats.org/officeDocument/2006/relationships/slide" Target="/ppt/slides/slide3.xml" Id="R234b5851ec114ea3" /><Relationship Type="http://schemas.openxmlformats.org/officeDocument/2006/relationships/slide" Target="/ppt/slides/slide4.xml" Id="R6b8d54812e1e4e5a" /><Relationship Type="http://schemas.openxmlformats.org/officeDocument/2006/relationships/slide" Target="/ppt/slides/slide5.xml" Id="R7ea4eacfd08f4c10" /><Relationship Type="http://schemas.openxmlformats.org/officeDocument/2006/relationships/slide" Target="/ppt/slides/slide6.xml" Id="Rc9c158f563414cd2" /><Relationship Type="http://schemas.openxmlformats.org/officeDocument/2006/relationships/slide" Target="/ppt/slides/slide7.xml" Id="Ra0b8b15e607b41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7ff4dcb264d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9369548824ae1" /><Relationship Type="http://schemas.openxmlformats.org/officeDocument/2006/relationships/theme" Target="/ppt/slideMasters/theme/theme1.xml" Id="R5a698a4b170746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89369548824a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fa562decb4f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23b637ca4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198b800dd48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eac78cf90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26b8ef57a4c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12d7f84014f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b8fc7dad04d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GRENSEN SKO - OSLO CITY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GRENSEN SKO - OSLO CITY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30 802 776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1 209 411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1 410 525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11 994 521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GRENSEN SKO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976 208 137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