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01fbadc69945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ad203de31243ec"/>
  </p:sldMasterIdLst>
  <p:sldIdLst>
    <p:sldId xmlns:r="http://schemas.openxmlformats.org/officeDocument/2006/relationships" id="256" r:id="R2b156033db76427e"/>
    <p:sldId xmlns:r="http://schemas.openxmlformats.org/officeDocument/2006/relationships" id="257" r:id="R7a018123142a4a40"/>
    <p:sldId xmlns:r="http://schemas.openxmlformats.org/officeDocument/2006/relationships" id="258" r:id="Rcc931d92173f45ed"/>
    <p:sldId xmlns:r="http://schemas.openxmlformats.org/officeDocument/2006/relationships" id="259" r:id="Rff31f1f2f49c43b6"/>
    <p:sldId xmlns:r="http://schemas.openxmlformats.org/officeDocument/2006/relationships" id="260" r:id="Ra3bf07810671493c"/>
    <p:sldId xmlns:r="http://schemas.openxmlformats.org/officeDocument/2006/relationships" id="261" r:id="R9144b25f95944a06"/>
    <p:sldId xmlns:r="http://schemas.openxmlformats.org/officeDocument/2006/relationships" id="262" r:id="Re23f045a9c8e49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ad203de31243ec" /><Relationship Type="http://schemas.openxmlformats.org/officeDocument/2006/relationships/slide" Target="/ppt/slides/slide1.xml" Id="R2b156033db76427e" /><Relationship Type="http://schemas.openxmlformats.org/officeDocument/2006/relationships/slide" Target="/ppt/slides/slide2.xml" Id="R7a018123142a4a40" /><Relationship Type="http://schemas.openxmlformats.org/officeDocument/2006/relationships/slide" Target="/ppt/slides/slide3.xml" Id="Rcc931d92173f45ed" /><Relationship Type="http://schemas.openxmlformats.org/officeDocument/2006/relationships/slide" Target="/ppt/slides/slide4.xml" Id="Rff31f1f2f49c43b6" /><Relationship Type="http://schemas.openxmlformats.org/officeDocument/2006/relationships/slide" Target="/ppt/slides/slide5.xml" Id="Ra3bf07810671493c" /><Relationship Type="http://schemas.openxmlformats.org/officeDocument/2006/relationships/slide" Target="/ppt/slides/slide6.xml" Id="R9144b25f95944a06" /><Relationship Type="http://schemas.openxmlformats.org/officeDocument/2006/relationships/slide" Target="/ppt/slides/slide7.xml" Id="Re23f045a9c8e49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d87a773b4d46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6d942f6b4406f" /><Relationship Type="http://schemas.openxmlformats.org/officeDocument/2006/relationships/theme" Target="/ppt/slideMasters/theme/theme1.xml" Id="R23af0765370f41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76d942f6b440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b8813e5de47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5c004d2584b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15979827346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8118d0be348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e8139ef1946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ce5cf1ce24b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93c429d194f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HURLENS AGENTURFORRETNING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HURLENS AGENTURFORRETNING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1 507 903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1 643 778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HURLEN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73 26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