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8c16d94e0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8b2ecc3c274ab0"/>
  </p:sldMasterIdLst>
  <p:sldIdLst>
    <p:sldId xmlns:r="http://schemas.openxmlformats.org/officeDocument/2006/relationships" id="256" r:id="Rc690afafddca49e6"/>
    <p:sldId xmlns:r="http://schemas.openxmlformats.org/officeDocument/2006/relationships" id="257" r:id="Rc60191f9ad2249b4"/>
    <p:sldId xmlns:r="http://schemas.openxmlformats.org/officeDocument/2006/relationships" id="258" r:id="R68ae8e04fca54122"/>
    <p:sldId xmlns:r="http://schemas.openxmlformats.org/officeDocument/2006/relationships" id="259" r:id="R9e7e1a7b5c0c4ce5"/>
    <p:sldId xmlns:r="http://schemas.openxmlformats.org/officeDocument/2006/relationships" id="260" r:id="Rb4f948d748e74b8f"/>
    <p:sldId xmlns:r="http://schemas.openxmlformats.org/officeDocument/2006/relationships" id="261" r:id="R0088f1c0464f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b2ecc3c274ab0" /><Relationship Type="http://schemas.openxmlformats.org/officeDocument/2006/relationships/slide" Target="/ppt/slides/slide1.xml" Id="Rc690afafddca49e6" /><Relationship Type="http://schemas.openxmlformats.org/officeDocument/2006/relationships/slide" Target="/ppt/slides/slide2.xml" Id="Rc60191f9ad2249b4" /><Relationship Type="http://schemas.openxmlformats.org/officeDocument/2006/relationships/slide" Target="/ppt/slides/slide3.xml" Id="R68ae8e04fca54122" /><Relationship Type="http://schemas.openxmlformats.org/officeDocument/2006/relationships/slide" Target="/ppt/slides/slide4.xml" Id="R9e7e1a7b5c0c4ce5" /><Relationship Type="http://schemas.openxmlformats.org/officeDocument/2006/relationships/slide" Target="/ppt/slides/slide5.xml" Id="Rb4f948d748e74b8f" /><Relationship Type="http://schemas.openxmlformats.org/officeDocument/2006/relationships/slide" Target="/ppt/slides/slide6.xml" Id="R0088f1c0464f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e991877f142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b2d5e5aca42cd" /><Relationship Type="http://schemas.openxmlformats.org/officeDocument/2006/relationships/theme" Target="/ppt/slideMasters/theme/theme1.xml" Id="Rcbe2de7201284c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b2d5e5aca42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d95551b4b44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7426c23a647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a0652857a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35187e0a6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1752c844a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dc8344b9f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KUNSTNARSENTER DALE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KUNSTNARSENTER DALE STI ble etablert [år] og holder til i Dale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5 676 556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Dalsåsvegen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