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253a77e3c24e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64126c649f4248"/>
  </p:sldMasterIdLst>
  <p:sldIdLst>
    <p:sldId xmlns:r="http://schemas.openxmlformats.org/officeDocument/2006/relationships" id="256" r:id="R4564f5b431ce47ba"/>
    <p:sldId xmlns:r="http://schemas.openxmlformats.org/officeDocument/2006/relationships" id="257" r:id="R4ccd5658dbc547ee"/>
    <p:sldId xmlns:r="http://schemas.openxmlformats.org/officeDocument/2006/relationships" id="258" r:id="R65e6b516836f4f82"/>
    <p:sldId xmlns:r="http://schemas.openxmlformats.org/officeDocument/2006/relationships" id="259" r:id="Re0b53c676e4a4bba"/>
    <p:sldId xmlns:r="http://schemas.openxmlformats.org/officeDocument/2006/relationships" id="260" r:id="R9ea65b8a5ffb4735"/>
    <p:sldId xmlns:r="http://schemas.openxmlformats.org/officeDocument/2006/relationships" id="261" r:id="Ra93e39eedfc7479b"/>
    <p:sldId xmlns:r="http://schemas.openxmlformats.org/officeDocument/2006/relationships" id="262" r:id="Rf6a51388bc4a4a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64126c649f4248" /><Relationship Type="http://schemas.openxmlformats.org/officeDocument/2006/relationships/slide" Target="/ppt/slides/slide1.xml" Id="R4564f5b431ce47ba" /><Relationship Type="http://schemas.openxmlformats.org/officeDocument/2006/relationships/slide" Target="/ppt/slides/slide2.xml" Id="R4ccd5658dbc547ee" /><Relationship Type="http://schemas.openxmlformats.org/officeDocument/2006/relationships/slide" Target="/ppt/slides/slide3.xml" Id="R65e6b516836f4f82" /><Relationship Type="http://schemas.openxmlformats.org/officeDocument/2006/relationships/slide" Target="/ppt/slides/slide4.xml" Id="Re0b53c676e4a4bba" /><Relationship Type="http://schemas.openxmlformats.org/officeDocument/2006/relationships/slide" Target="/ppt/slides/slide5.xml" Id="R9ea65b8a5ffb4735" /><Relationship Type="http://schemas.openxmlformats.org/officeDocument/2006/relationships/slide" Target="/ppt/slides/slide6.xml" Id="Ra93e39eedfc7479b" /><Relationship Type="http://schemas.openxmlformats.org/officeDocument/2006/relationships/slide" Target="/ppt/slides/slide7.xml" Id="Rf6a51388bc4a4a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697892d054b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caa5e566a4a5b" /><Relationship Type="http://schemas.openxmlformats.org/officeDocument/2006/relationships/theme" Target="/ppt/slideMasters/theme/theme1.xml" Id="Ra7ac81f6c91649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fcaa5e566a4a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45074a5974b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7b43a933a42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df28c71f545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fb26f1d8c43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8dca9475b4a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ea24c5b904a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6f2390d7749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 TEAM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TEAM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20 546 980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1 309 609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1 072 817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3 026 041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7 915 267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BERGFJORD FREDRIK  –  34,3 %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TEAM AS  –  34,3 %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FREDRIK EIDE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GRAVDAL RUNE  –  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Idrettsvegen 128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5353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15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fredrik@elektroteam-bergen.no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976 041 267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