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18fc627da2453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51fde0bb4242cd"/>
  </p:sldMasterIdLst>
  <p:sldIdLst>
    <p:sldId xmlns:r="http://schemas.openxmlformats.org/officeDocument/2006/relationships" id="256" r:id="R2ee4a20e314a427d"/>
    <p:sldId xmlns:r="http://schemas.openxmlformats.org/officeDocument/2006/relationships" id="257" r:id="Rb10a10b1c3d74cd8"/>
    <p:sldId xmlns:r="http://schemas.openxmlformats.org/officeDocument/2006/relationships" id="258" r:id="Rcdbf68c7b13f4a70"/>
    <p:sldId xmlns:r="http://schemas.openxmlformats.org/officeDocument/2006/relationships" id="259" r:id="R4c697bceded844d4"/>
    <p:sldId xmlns:r="http://schemas.openxmlformats.org/officeDocument/2006/relationships" id="260" r:id="Ra3fe46d6d0b2447d"/>
    <p:sldId xmlns:r="http://schemas.openxmlformats.org/officeDocument/2006/relationships" id="261" r:id="R5ae42fbb7cc240b6"/>
    <p:sldId xmlns:r="http://schemas.openxmlformats.org/officeDocument/2006/relationships" id="262" r:id="Rd4daab65525346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51fde0bb4242cd" /><Relationship Type="http://schemas.openxmlformats.org/officeDocument/2006/relationships/slide" Target="/ppt/slides/slide1.xml" Id="R2ee4a20e314a427d" /><Relationship Type="http://schemas.openxmlformats.org/officeDocument/2006/relationships/slide" Target="/ppt/slides/slide2.xml" Id="Rb10a10b1c3d74cd8" /><Relationship Type="http://schemas.openxmlformats.org/officeDocument/2006/relationships/slide" Target="/ppt/slides/slide3.xml" Id="Rcdbf68c7b13f4a70" /><Relationship Type="http://schemas.openxmlformats.org/officeDocument/2006/relationships/slide" Target="/ppt/slides/slide4.xml" Id="R4c697bceded844d4" /><Relationship Type="http://schemas.openxmlformats.org/officeDocument/2006/relationships/slide" Target="/ppt/slides/slide5.xml" Id="Ra3fe46d6d0b2447d" /><Relationship Type="http://schemas.openxmlformats.org/officeDocument/2006/relationships/slide" Target="/ppt/slides/slide6.xml" Id="R5ae42fbb7cc240b6" /><Relationship Type="http://schemas.openxmlformats.org/officeDocument/2006/relationships/slide" Target="/ppt/slides/slide7.xml" Id="Rd4daab65525346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9a89a501844b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42911ad70644fb" /><Relationship Type="http://schemas.openxmlformats.org/officeDocument/2006/relationships/theme" Target="/ppt/slideMasters/theme/theme1.xml" Id="R8544f52174244d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42911ad70644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3a2c5d77fe45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9bc50c0a1340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597f1aced64c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01f78f89b845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926701f852414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4267f361554d4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70e32c06f746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ALPHA ARKITEKTER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ALPHA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ALPHA ARKITEKTER AS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ALPHA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ALPHA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ALPHA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4 652 898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−92 194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−76 744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2 203 288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2 807 784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ALPHA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SKJØLSVIK JAN EDVARD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ALPHA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Bendiksklev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4836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37 07 60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976 019 474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ALPHA ARKITEKTER AS</a:t>
            </a:r>
          </a:p>
        </p:txBody>
      </p:sp>
    </p:spTree>
  </p:cSld>
  <p:clrMapOvr>
    <a:masterClrMapping xmlns:a="http://schemas.openxmlformats.org/drawingml/2006/main"/>
  </p:clrMapOvr>
</p:sld>
</file>