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8a42dd76974a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e6a5ba4c074914"/>
  </p:sldMasterIdLst>
  <p:sldIdLst>
    <p:sldId xmlns:r="http://schemas.openxmlformats.org/officeDocument/2006/relationships" id="256" r:id="R7b64975c34c34b1e"/>
    <p:sldId xmlns:r="http://schemas.openxmlformats.org/officeDocument/2006/relationships" id="257" r:id="Rff08d442260b4edf"/>
    <p:sldId xmlns:r="http://schemas.openxmlformats.org/officeDocument/2006/relationships" id="258" r:id="R8dff8cf7bc684c6e"/>
    <p:sldId xmlns:r="http://schemas.openxmlformats.org/officeDocument/2006/relationships" id="259" r:id="Rc21c339fb9a74c5d"/>
    <p:sldId xmlns:r="http://schemas.openxmlformats.org/officeDocument/2006/relationships" id="260" r:id="R67dcf0405289481b"/>
    <p:sldId xmlns:r="http://schemas.openxmlformats.org/officeDocument/2006/relationships" id="261" r:id="Rf40272e32a204b80"/>
    <p:sldId xmlns:r="http://schemas.openxmlformats.org/officeDocument/2006/relationships" id="262" r:id="R85d66660190141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6a5ba4c074914" /><Relationship Type="http://schemas.openxmlformats.org/officeDocument/2006/relationships/slide" Target="/ppt/slides/slide1.xml" Id="R7b64975c34c34b1e" /><Relationship Type="http://schemas.openxmlformats.org/officeDocument/2006/relationships/slide" Target="/ppt/slides/slide2.xml" Id="Rff08d442260b4edf" /><Relationship Type="http://schemas.openxmlformats.org/officeDocument/2006/relationships/slide" Target="/ppt/slides/slide3.xml" Id="R8dff8cf7bc684c6e" /><Relationship Type="http://schemas.openxmlformats.org/officeDocument/2006/relationships/slide" Target="/ppt/slides/slide4.xml" Id="Rc21c339fb9a74c5d" /><Relationship Type="http://schemas.openxmlformats.org/officeDocument/2006/relationships/slide" Target="/ppt/slides/slide5.xml" Id="R67dcf0405289481b" /><Relationship Type="http://schemas.openxmlformats.org/officeDocument/2006/relationships/slide" Target="/ppt/slides/slide6.xml" Id="Rf40272e32a204b80" /><Relationship Type="http://schemas.openxmlformats.org/officeDocument/2006/relationships/slide" Target="/ppt/slides/slide7.xml" Id="R85d66660190141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4b178ad5642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56963256347c9" /><Relationship Type="http://schemas.openxmlformats.org/officeDocument/2006/relationships/theme" Target="/ppt/slideMasters/theme/theme1.xml" Id="R7630def3a0544f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456963256347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99efbad95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bcebd6d4e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4d0106bb341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c5edb631741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af54766c642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4d05ee92e4a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ba2747ef241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