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f5c64921ef43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effbe663d43de"/>
  </p:sldMasterIdLst>
  <p:sldIdLst>
    <p:sldId xmlns:r="http://schemas.openxmlformats.org/officeDocument/2006/relationships" id="256" r:id="Raeb011c9eecc4478"/>
    <p:sldId xmlns:r="http://schemas.openxmlformats.org/officeDocument/2006/relationships" id="257" r:id="R3c480e3b9e054d5e"/>
    <p:sldId xmlns:r="http://schemas.openxmlformats.org/officeDocument/2006/relationships" id="258" r:id="R1b64bf766867465d"/>
    <p:sldId xmlns:r="http://schemas.openxmlformats.org/officeDocument/2006/relationships" id="259" r:id="R08331a3317c840d2"/>
    <p:sldId xmlns:r="http://schemas.openxmlformats.org/officeDocument/2006/relationships" id="260" r:id="Ra4acb1bac7de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effbe663d43de" /><Relationship Type="http://schemas.openxmlformats.org/officeDocument/2006/relationships/slide" Target="/ppt/slides/slide1.xml" Id="Raeb011c9eecc4478" /><Relationship Type="http://schemas.openxmlformats.org/officeDocument/2006/relationships/slide" Target="/ppt/slides/slide2.xml" Id="R3c480e3b9e054d5e" /><Relationship Type="http://schemas.openxmlformats.org/officeDocument/2006/relationships/slide" Target="/ppt/slides/slide3.xml" Id="R1b64bf766867465d" /><Relationship Type="http://schemas.openxmlformats.org/officeDocument/2006/relationships/slide" Target="/ppt/slides/slide4.xml" Id="R08331a3317c840d2" /><Relationship Type="http://schemas.openxmlformats.org/officeDocument/2006/relationships/slide" Target="/ppt/slides/slide5.xml" Id="Ra4acb1bac7de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1d0e00a3c4b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386f211ea4079" /><Relationship Type="http://schemas.openxmlformats.org/officeDocument/2006/relationships/theme" Target="/ppt/slideMasters/theme/theme1.xml" Id="R9b9a46512ac946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a386f211ea40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e81454f76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fc78df7f146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100b176114a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0027dc336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5bc8d7fb146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ABBS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ABBS PENSJONSKASSE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