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14f1ead04445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e83fb41fc34c79"/>
  </p:sldMasterIdLst>
  <p:sldIdLst>
    <p:sldId xmlns:r="http://schemas.openxmlformats.org/officeDocument/2006/relationships" id="256" r:id="R4ec376ec4bad4c8b"/>
    <p:sldId xmlns:r="http://schemas.openxmlformats.org/officeDocument/2006/relationships" id="257" r:id="Reb3947b2f66d43e6"/>
    <p:sldId xmlns:r="http://schemas.openxmlformats.org/officeDocument/2006/relationships" id="258" r:id="R9e26c5bfcdd149a4"/>
    <p:sldId xmlns:r="http://schemas.openxmlformats.org/officeDocument/2006/relationships" id="259" r:id="R2371867d4ca84c4c"/>
    <p:sldId xmlns:r="http://schemas.openxmlformats.org/officeDocument/2006/relationships" id="260" r:id="Rd93e6b99c82b4671"/>
    <p:sldId xmlns:r="http://schemas.openxmlformats.org/officeDocument/2006/relationships" id="261" r:id="Rf104a2dad1a8498e"/>
    <p:sldId xmlns:r="http://schemas.openxmlformats.org/officeDocument/2006/relationships" id="262" r:id="R72f7321fafa64f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83fb41fc34c79" /><Relationship Type="http://schemas.openxmlformats.org/officeDocument/2006/relationships/slide" Target="/ppt/slides/slide1.xml" Id="R4ec376ec4bad4c8b" /><Relationship Type="http://schemas.openxmlformats.org/officeDocument/2006/relationships/slide" Target="/ppt/slides/slide2.xml" Id="Reb3947b2f66d43e6" /><Relationship Type="http://schemas.openxmlformats.org/officeDocument/2006/relationships/slide" Target="/ppt/slides/slide3.xml" Id="R9e26c5bfcdd149a4" /><Relationship Type="http://schemas.openxmlformats.org/officeDocument/2006/relationships/slide" Target="/ppt/slides/slide4.xml" Id="R2371867d4ca84c4c" /><Relationship Type="http://schemas.openxmlformats.org/officeDocument/2006/relationships/slide" Target="/ppt/slides/slide5.xml" Id="Rd93e6b99c82b4671" /><Relationship Type="http://schemas.openxmlformats.org/officeDocument/2006/relationships/slide" Target="/ppt/slides/slide6.xml" Id="Rf104a2dad1a8498e" /><Relationship Type="http://schemas.openxmlformats.org/officeDocument/2006/relationships/slide" Target="/ppt/slides/slide7.xml" Id="R72f7321fafa64f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fc0941fc345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cab14df7b4587" /><Relationship Type="http://schemas.openxmlformats.org/officeDocument/2006/relationships/theme" Target="/ppt/slideMasters/theme/theme1.xml" Id="R91e2a951586445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5cab14df7b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f738626934d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53cade510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7f28ac24c44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600cfff344f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1990397b247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22b7615334a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f0c14912a4f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ARKITEKTKONTORET LENE FRANK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LENE FRANK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ARKITEKTKONTORET LENE FRANK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LENE FRANK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LENE FRANK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LENE FRANK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327 874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−182 091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400 842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LENE FRANK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 LENE DJERNIS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LENE FRANK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34A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21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976 006 941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LENE FRANK AS</a:t>
            </a:r>
          </a:p>
        </p:txBody>
      </p:sp>
    </p:spTree>
  </p:cSld>
  <p:clrMapOvr>
    <a:masterClrMapping xmlns:a="http://schemas.openxmlformats.org/drawingml/2006/main"/>
  </p:clrMapOvr>
</p:sld>
</file>