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f9b1d02dd842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653cb00c604512"/>
  </p:sldMasterIdLst>
  <p:sldIdLst>
    <p:sldId xmlns:r="http://schemas.openxmlformats.org/officeDocument/2006/relationships" id="256" r:id="R77e44eef54dd42f5"/>
    <p:sldId xmlns:r="http://schemas.openxmlformats.org/officeDocument/2006/relationships" id="257" r:id="Rf373a7f6caef47f3"/>
    <p:sldId xmlns:r="http://schemas.openxmlformats.org/officeDocument/2006/relationships" id="258" r:id="R89aef07ef07946df"/>
    <p:sldId xmlns:r="http://schemas.openxmlformats.org/officeDocument/2006/relationships" id="259" r:id="Rca251f1d3087447b"/>
    <p:sldId xmlns:r="http://schemas.openxmlformats.org/officeDocument/2006/relationships" id="260" r:id="Rc78f4b4e15f842d9"/>
    <p:sldId xmlns:r="http://schemas.openxmlformats.org/officeDocument/2006/relationships" id="261" r:id="Rb5b27279c2334589"/>
    <p:sldId xmlns:r="http://schemas.openxmlformats.org/officeDocument/2006/relationships" id="262" r:id="R5aebd48777db49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53cb00c604512" /><Relationship Type="http://schemas.openxmlformats.org/officeDocument/2006/relationships/slide" Target="/ppt/slides/slide1.xml" Id="R77e44eef54dd42f5" /><Relationship Type="http://schemas.openxmlformats.org/officeDocument/2006/relationships/slide" Target="/ppt/slides/slide2.xml" Id="Rf373a7f6caef47f3" /><Relationship Type="http://schemas.openxmlformats.org/officeDocument/2006/relationships/slide" Target="/ppt/slides/slide3.xml" Id="R89aef07ef07946df" /><Relationship Type="http://schemas.openxmlformats.org/officeDocument/2006/relationships/slide" Target="/ppt/slides/slide4.xml" Id="Rca251f1d3087447b" /><Relationship Type="http://schemas.openxmlformats.org/officeDocument/2006/relationships/slide" Target="/ppt/slides/slide5.xml" Id="Rc78f4b4e15f842d9" /><Relationship Type="http://schemas.openxmlformats.org/officeDocument/2006/relationships/slide" Target="/ppt/slides/slide6.xml" Id="Rb5b27279c2334589" /><Relationship Type="http://schemas.openxmlformats.org/officeDocument/2006/relationships/slide" Target="/ppt/slides/slide7.xml" Id="R5aebd48777db49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a5dcc6def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4c3de13d54ea5" /><Relationship Type="http://schemas.openxmlformats.org/officeDocument/2006/relationships/theme" Target="/ppt/slideMasters/theme/theme1.xml" Id="R6420ba42cbba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c4c3de13d54e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90e6e2c89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dfcd089df47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f46cbc3724f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eb3d7d57241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1f50d63af46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47f19347343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3664fe8a9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