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30b2b1baf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06a2a307ac43fa"/>
  </p:sldMasterIdLst>
  <p:sldIdLst>
    <p:sldId xmlns:r="http://schemas.openxmlformats.org/officeDocument/2006/relationships" id="256" r:id="R38cf2ec841a9452b"/>
    <p:sldId xmlns:r="http://schemas.openxmlformats.org/officeDocument/2006/relationships" id="257" r:id="R4017116eb8e64df7"/>
    <p:sldId xmlns:r="http://schemas.openxmlformats.org/officeDocument/2006/relationships" id="258" r:id="Rfc71bfb1fca04f63"/>
    <p:sldId xmlns:r="http://schemas.openxmlformats.org/officeDocument/2006/relationships" id="259" r:id="R94afa3015a8b4f55"/>
    <p:sldId xmlns:r="http://schemas.openxmlformats.org/officeDocument/2006/relationships" id="260" r:id="Rf91e3f2f13de4455"/>
    <p:sldId xmlns:r="http://schemas.openxmlformats.org/officeDocument/2006/relationships" id="261" r:id="R8f9f8d3ed15f4d83"/>
    <p:sldId xmlns:r="http://schemas.openxmlformats.org/officeDocument/2006/relationships" id="262" r:id="R41df9d4e3c8c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6a2a307ac43fa" /><Relationship Type="http://schemas.openxmlformats.org/officeDocument/2006/relationships/slide" Target="/ppt/slides/slide1.xml" Id="R38cf2ec841a9452b" /><Relationship Type="http://schemas.openxmlformats.org/officeDocument/2006/relationships/slide" Target="/ppt/slides/slide2.xml" Id="R4017116eb8e64df7" /><Relationship Type="http://schemas.openxmlformats.org/officeDocument/2006/relationships/slide" Target="/ppt/slides/slide3.xml" Id="Rfc71bfb1fca04f63" /><Relationship Type="http://schemas.openxmlformats.org/officeDocument/2006/relationships/slide" Target="/ppt/slides/slide4.xml" Id="R94afa3015a8b4f55" /><Relationship Type="http://schemas.openxmlformats.org/officeDocument/2006/relationships/slide" Target="/ppt/slides/slide5.xml" Id="Rf91e3f2f13de4455" /><Relationship Type="http://schemas.openxmlformats.org/officeDocument/2006/relationships/slide" Target="/ppt/slides/slide6.xml" Id="R8f9f8d3ed15f4d83" /><Relationship Type="http://schemas.openxmlformats.org/officeDocument/2006/relationships/slide" Target="/ppt/slides/slide7.xml" Id="R41df9d4e3c8c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64660bc3c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3a9f6c7924b57" /><Relationship Type="http://schemas.openxmlformats.org/officeDocument/2006/relationships/theme" Target="/ppt/slideMasters/theme/theme1.xml" Id="R205203380a4c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3a9f6c792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c485df9ea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4c58a7fe9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5e48b54d249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b608779e3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4b9506dfd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13ec154f84e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b1659f1d9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INVEST AS ble etablert [år] og holder til i Røyse.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14 371 087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14 757 245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FRODE SVENSKERUD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3530 Røyse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975 981 096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