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bf50b0da4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57ab466bf4de4"/>
  </p:sldMasterIdLst>
  <p:sldIdLst>
    <p:sldId xmlns:r="http://schemas.openxmlformats.org/officeDocument/2006/relationships" id="256" r:id="Rc57589f03c954a07"/>
    <p:sldId xmlns:r="http://schemas.openxmlformats.org/officeDocument/2006/relationships" id="257" r:id="R1774edfd351b499e"/>
    <p:sldId xmlns:r="http://schemas.openxmlformats.org/officeDocument/2006/relationships" id="258" r:id="R738780d178c14917"/>
    <p:sldId xmlns:r="http://schemas.openxmlformats.org/officeDocument/2006/relationships" id="259" r:id="Rcbd42ec02b0842f9"/>
    <p:sldId xmlns:r="http://schemas.openxmlformats.org/officeDocument/2006/relationships" id="260" r:id="R169b41878714430a"/>
    <p:sldId xmlns:r="http://schemas.openxmlformats.org/officeDocument/2006/relationships" id="261" r:id="Rfbd462e5a4224077"/>
    <p:sldId xmlns:r="http://schemas.openxmlformats.org/officeDocument/2006/relationships" id="262" r:id="R2afbc4bae8d3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57ab466bf4de4" /><Relationship Type="http://schemas.openxmlformats.org/officeDocument/2006/relationships/slide" Target="/ppt/slides/slide1.xml" Id="Rc57589f03c954a07" /><Relationship Type="http://schemas.openxmlformats.org/officeDocument/2006/relationships/slide" Target="/ppt/slides/slide2.xml" Id="R1774edfd351b499e" /><Relationship Type="http://schemas.openxmlformats.org/officeDocument/2006/relationships/slide" Target="/ppt/slides/slide3.xml" Id="R738780d178c14917" /><Relationship Type="http://schemas.openxmlformats.org/officeDocument/2006/relationships/slide" Target="/ppt/slides/slide4.xml" Id="Rcbd42ec02b0842f9" /><Relationship Type="http://schemas.openxmlformats.org/officeDocument/2006/relationships/slide" Target="/ppt/slides/slide5.xml" Id="R169b41878714430a" /><Relationship Type="http://schemas.openxmlformats.org/officeDocument/2006/relationships/slide" Target="/ppt/slides/slide6.xml" Id="Rfbd462e5a4224077" /><Relationship Type="http://schemas.openxmlformats.org/officeDocument/2006/relationships/slide" Target="/ppt/slides/slide7.xml" Id="R2afbc4bae8d3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38d81df6b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f0fe300940c0" /><Relationship Type="http://schemas.openxmlformats.org/officeDocument/2006/relationships/theme" Target="/ppt/slideMasters/theme/theme1.xml" Id="R1977a72dbecb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3f0fe3009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300e2182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e4b3a53b9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164c5b3aa43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135caff4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efa1a00c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705ec090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cae692c4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