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bad43278794f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bde738db994cec"/>
  </p:sldMasterIdLst>
  <p:sldIdLst>
    <p:sldId xmlns:r="http://schemas.openxmlformats.org/officeDocument/2006/relationships" id="256" r:id="Ra7799893b64042ab"/>
    <p:sldId xmlns:r="http://schemas.openxmlformats.org/officeDocument/2006/relationships" id="257" r:id="R62b5dabc787e4765"/>
    <p:sldId xmlns:r="http://schemas.openxmlformats.org/officeDocument/2006/relationships" id="258" r:id="Re055cb9b99964223"/>
    <p:sldId xmlns:r="http://schemas.openxmlformats.org/officeDocument/2006/relationships" id="259" r:id="R5c10961d201540db"/>
    <p:sldId xmlns:r="http://schemas.openxmlformats.org/officeDocument/2006/relationships" id="260" r:id="R38eb4356ffa345a8"/>
    <p:sldId xmlns:r="http://schemas.openxmlformats.org/officeDocument/2006/relationships" id="261" r:id="R28d25e16465a4356"/>
    <p:sldId xmlns:r="http://schemas.openxmlformats.org/officeDocument/2006/relationships" id="262" r:id="R24d2f070cad2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de738db994cec" /><Relationship Type="http://schemas.openxmlformats.org/officeDocument/2006/relationships/slide" Target="/ppt/slides/slide1.xml" Id="Ra7799893b64042ab" /><Relationship Type="http://schemas.openxmlformats.org/officeDocument/2006/relationships/slide" Target="/ppt/slides/slide2.xml" Id="R62b5dabc787e4765" /><Relationship Type="http://schemas.openxmlformats.org/officeDocument/2006/relationships/slide" Target="/ppt/slides/slide3.xml" Id="Re055cb9b99964223" /><Relationship Type="http://schemas.openxmlformats.org/officeDocument/2006/relationships/slide" Target="/ppt/slides/slide4.xml" Id="R5c10961d201540db" /><Relationship Type="http://schemas.openxmlformats.org/officeDocument/2006/relationships/slide" Target="/ppt/slides/slide5.xml" Id="R38eb4356ffa345a8" /><Relationship Type="http://schemas.openxmlformats.org/officeDocument/2006/relationships/slide" Target="/ppt/slides/slide6.xml" Id="R28d25e16465a4356" /><Relationship Type="http://schemas.openxmlformats.org/officeDocument/2006/relationships/slide" Target="/ppt/slides/slide7.xml" Id="R24d2f070cad2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8541deced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84df234564a0c" /><Relationship Type="http://schemas.openxmlformats.org/officeDocument/2006/relationships/theme" Target="/ppt/slideMasters/theme/theme1.xml" Id="Rdd5b94265198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d84df234564a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fa2eb7ff44c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b08cb4539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a2e4aeaf24a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e0999d79146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9f676635642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0e34b5b4748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8109c14a4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