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2b6e68b5a94a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932e589f16441e"/>
  </p:sldMasterIdLst>
  <p:sldIdLst>
    <p:sldId xmlns:r="http://schemas.openxmlformats.org/officeDocument/2006/relationships" id="256" r:id="R03ca6548521044aa"/>
    <p:sldId xmlns:r="http://schemas.openxmlformats.org/officeDocument/2006/relationships" id="257" r:id="R2c3f69020332451a"/>
    <p:sldId xmlns:r="http://schemas.openxmlformats.org/officeDocument/2006/relationships" id="258" r:id="R985e28334f00473c"/>
    <p:sldId xmlns:r="http://schemas.openxmlformats.org/officeDocument/2006/relationships" id="259" r:id="R8345c7ec49244f99"/>
    <p:sldId xmlns:r="http://schemas.openxmlformats.org/officeDocument/2006/relationships" id="260" r:id="Re71d573f44214136"/>
    <p:sldId xmlns:r="http://schemas.openxmlformats.org/officeDocument/2006/relationships" id="261" r:id="R1fa4352a671844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932e589f16441e" /><Relationship Type="http://schemas.openxmlformats.org/officeDocument/2006/relationships/slide" Target="/ppt/slides/slide1.xml" Id="R03ca6548521044aa" /><Relationship Type="http://schemas.openxmlformats.org/officeDocument/2006/relationships/slide" Target="/ppt/slides/slide2.xml" Id="R2c3f69020332451a" /><Relationship Type="http://schemas.openxmlformats.org/officeDocument/2006/relationships/slide" Target="/ppt/slides/slide3.xml" Id="R985e28334f00473c" /><Relationship Type="http://schemas.openxmlformats.org/officeDocument/2006/relationships/slide" Target="/ppt/slides/slide4.xml" Id="R8345c7ec49244f99" /><Relationship Type="http://schemas.openxmlformats.org/officeDocument/2006/relationships/slide" Target="/ppt/slides/slide5.xml" Id="Re71d573f44214136" /><Relationship Type="http://schemas.openxmlformats.org/officeDocument/2006/relationships/slide" Target="/ppt/slides/slide6.xml" Id="R1fa4352a671844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6b7386fa1946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21e0eb82d43b9" /><Relationship Type="http://schemas.openxmlformats.org/officeDocument/2006/relationships/theme" Target="/ppt/slideMasters/theme/theme1.xml" Id="Rf63146c457b341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f21e0eb82d43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f15aefa3642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b4a1cd0b245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6d23d19f344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8fe7a7d434f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c7f26ae6c49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102e77f0943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STRANDVEIEN AUTO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Tungasletta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87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mail@strandveienauto.no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www.strandveienauto.no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975 964 310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AUTO AS</a:t>
            </a:r>
          </a:p>
        </p:txBody>
      </p:sp>
    </p:spTree>
  </p:cSld>
  <p:clrMapOvr>
    <a:masterClrMapping xmlns:a="http://schemas.openxmlformats.org/drawingml/2006/main"/>
  </p:clrMapOvr>
</p:sld>
</file>