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f8247cd327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d99c7acd7143f8"/>
  </p:sldMasterIdLst>
  <p:sldIdLst>
    <p:sldId xmlns:r="http://schemas.openxmlformats.org/officeDocument/2006/relationships" id="256" r:id="R2d94f5fd14bc4598"/>
    <p:sldId xmlns:r="http://schemas.openxmlformats.org/officeDocument/2006/relationships" id="257" r:id="Rfbe1aaf5e8b64588"/>
    <p:sldId xmlns:r="http://schemas.openxmlformats.org/officeDocument/2006/relationships" id="258" r:id="Rb057708727f74727"/>
    <p:sldId xmlns:r="http://schemas.openxmlformats.org/officeDocument/2006/relationships" id="259" r:id="R856552c5b2e24abc"/>
    <p:sldId xmlns:r="http://schemas.openxmlformats.org/officeDocument/2006/relationships" id="260" r:id="Re07e3ac4ddba49ea"/>
    <p:sldId xmlns:r="http://schemas.openxmlformats.org/officeDocument/2006/relationships" id="261" r:id="Rca62eaea67a1416f"/>
    <p:sldId xmlns:r="http://schemas.openxmlformats.org/officeDocument/2006/relationships" id="262" r:id="R998302d8023b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99c7acd7143f8" /><Relationship Type="http://schemas.openxmlformats.org/officeDocument/2006/relationships/slide" Target="/ppt/slides/slide1.xml" Id="R2d94f5fd14bc4598" /><Relationship Type="http://schemas.openxmlformats.org/officeDocument/2006/relationships/slide" Target="/ppt/slides/slide2.xml" Id="Rfbe1aaf5e8b64588" /><Relationship Type="http://schemas.openxmlformats.org/officeDocument/2006/relationships/slide" Target="/ppt/slides/slide3.xml" Id="Rb057708727f74727" /><Relationship Type="http://schemas.openxmlformats.org/officeDocument/2006/relationships/slide" Target="/ppt/slides/slide4.xml" Id="R856552c5b2e24abc" /><Relationship Type="http://schemas.openxmlformats.org/officeDocument/2006/relationships/slide" Target="/ppt/slides/slide5.xml" Id="Re07e3ac4ddba49ea" /><Relationship Type="http://schemas.openxmlformats.org/officeDocument/2006/relationships/slide" Target="/ppt/slides/slide6.xml" Id="Rca62eaea67a1416f" /><Relationship Type="http://schemas.openxmlformats.org/officeDocument/2006/relationships/slide" Target="/ppt/slides/slide7.xml" Id="R998302d8023b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fcc9a3a96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56d2c5fbc4858" /><Relationship Type="http://schemas.openxmlformats.org/officeDocument/2006/relationships/theme" Target="/ppt/slideMasters/theme/theme1.xml" Id="Rb099061979ce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56d2c5fbc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0876740eb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521b22f3a44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a9f96860145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6e01e948a4b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acb26e0fb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a114f6ec7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a56900afd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