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fcdef1a994e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8466246a3d4f43"/>
  </p:sldMasterIdLst>
  <p:sldIdLst>
    <p:sldId xmlns:r="http://schemas.openxmlformats.org/officeDocument/2006/relationships" id="256" r:id="R01d78a9be86d4023"/>
    <p:sldId xmlns:r="http://schemas.openxmlformats.org/officeDocument/2006/relationships" id="257" r:id="Rb4578c92258d4021"/>
    <p:sldId xmlns:r="http://schemas.openxmlformats.org/officeDocument/2006/relationships" id="258" r:id="R6f749f8fd4fb4a97"/>
    <p:sldId xmlns:r="http://schemas.openxmlformats.org/officeDocument/2006/relationships" id="259" r:id="Ra14bef5f086547d1"/>
    <p:sldId xmlns:r="http://schemas.openxmlformats.org/officeDocument/2006/relationships" id="260" r:id="R2ea25db50acf4e04"/>
    <p:sldId xmlns:r="http://schemas.openxmlformats.org/officeDocument/2006/relationships" id="261" r:id="Rc5e1310ae5b7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466246a3d4f43" /><Relationship Type="http://schemas.openxmlformats.org/officeDocument/2006/relationships/slide" Target="/ppt/slides/slide1.xml" Id="R01d78a9be86d4023" /><Relationship Type="http://schemas.openxmlformats.org/officeDocument/2006/relationships/slide" Target="/ppt/slides/slide2.xml" Id="Rb4578c92258d4021" /><Relationship Type="http://schemas.openxmlformats.org/officeDocument/2006/relationships/slide" Target="/ppt/slides/slide3.xml" Id="R6f749f8fd4fb4a97" /><Relationship Type="http://schemas.openxmlformats.org/officeDocument/2006/relationships/slide" Target="/ppt/slides/slide4.xml" Id="Ra14bef5f086547d1" /><Relationship Type="http://schemas.openxmlformats.org/officeDocument/2006/relationships/slide" Target="/ppt/slides/slide5.xml" Id="R2ea25db50acf4e04" /><Relationship Type="http://schemas.openxmlformats.org/officeDocument/2006/relationships/slide" Target="/ppt/slides/slide6.xml" Id="Rc5e1310ae5b7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a72c292fd3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02d3fe42b4806" /><Relationship Type="http://schemas.openxmlformats.org/officeDocument/2006/relationships/theme" Target="/ppt/slideMasters/theme/theme1.xml" Id="R5592ac2c66b944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f02d3fe42b48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4e58bbcc7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afc1812d243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2c9bc8d1d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bde820aea47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f33034deb42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06535a72f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