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cce0b8071e46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17733055ed403a"/>
  </p:sldMasterIdLst>
  <p:sldIdLst>
    <p:sldId xmlns:r="http://schemas.openxmlformats.org/officeDocument/2006/relationships" id="256" r:id="R0ef0bc9e663d44b3"/>
    <p:sldId xmlns:r="http://schemas.openxmlformats.org/officeDocument/2006/relationships" id="257" r:id="Rf354f26c36e84f96"/>
    <p:sldId xmlns:r="http://schemas.openxmlformats.org/officeDocument/2006/relationships" id="258" r:id="Rc6770e64d9604ac5"/>
    <p:sldId xmlns:r="http://schemas.openxmlformats.org/officeDocument/2006/relationships" id="259" r:id="Rf9f7e3692bee45e0"/>
    <p:sldId xmlns:r="http://schemas.openxmlformats.org/officeDocument/2006/relationships" id="260" r:id="Rb7cf0a2dced44f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17733055ed403a" /><Relationship Type="http://schemas.openxmlformats.org/officeDocument/2006/relationships/slide" Target="/ppt/slides/slide1.xml" Id="R0ef0bc9e663d44b3" /><Relationship Type="http://schemas.openxmlformats.org/officeDocument/2006/relationships/slide" Target="/ppt/slides/slide2.xml" Id="Rf354f26c36e84f96" /><Relationship Type="http://schemas.openxmlformats.org/officeDocument/2006/relationships/slide" Target="/ppt/slides/slide3.xml" Id="Rc6770e64d9604ac5" /><Relationship Type="http://schemas.openxmlformats.org/officeDocument/2006/relationships/slide" Target="/ppt/slides/slide4.xml" Id="Rf9f7e3692bee45e0" /><Relationship Type="http://schemas.openxmlformats.org/officeDocument/2006/relationships/slide" Target="/ppt/slides/slide5.xml" Id="Rb7cf0a2dced44f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48b4ddb6424e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e4228150c745a9" /><Relationship Type="http://schemas.openxmlformats.org/officeDocument/2006/relationships/theme" Target="/ppt/slideMasters/theme/theme1.xml" Id="Rac821df3d0c240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e4228150c745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936272599b41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3454daf9ff4c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be56856b74b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f1424b8f5846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d3cf640eb14e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TRONDHEIM KOMMUNALE PENSJONSKASSE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KOMMUNALE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TRONDHEIM KOMMUNALE PENSJONSKASSE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KOMMUNALE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KOMMUNALE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KOMMUNALE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Kjøpmannsgata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post@tkp.no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www.tkp.no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975 729 192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KOMMUNALE PENSJONSKASSE</a:t>
            </a:r>
          </a:p>
        </p:txBody>
      </p:sp>
    </p:spTree>
  </p:cSld>
  <p:clrMapOvr>
    <a:masterClrMapping xmlns:a="http://schemas.openxmlformats.org/drawingml/2006/main"/>
  </p:clrMapOvr>
</p:sld>
</file>