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417891f9f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74b14daec49a6"/>
  </p:sldMasterIdLst>
  <p:sldIdLst>
    <p:sldId xmlns:r="http://schemas.openxmlformats.org/officeDocument/2006/relationships" id="256" r:id="R79c092ce951c4e31"/>
    <p:sldId xmlns:r="http://schemas.openxmlformats.org/officeDocument/2006/relationships" id="257" r:id="R6c0e463c23f647e9"/>
    <p:sldId xmlns:r="http://schemas.openxmlformats.org/officeDocument/2006/relationships" id="258" r:id="Rfbd905f9978f4856"/>
    <p:sldId xmlns:r="http://schemas.openxmlformats.org/officeDocument/2006/relationships" id="259" r:id="Rec7ce8b228d44391"/>
    <p:sldId xmlns:r="http://schemas.openxmlformats.org/officeDocument/2006/relationships" id="260" r:id="Rb36a8fe6f65d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74b14daec49a6" /><Relationship Type="http://schemas.openxmlformats.org/officeDocument/2006/relationships/slide" Target="/ppt/slides/slide1.xml" Id="R79c092ce951c4e31" /><Relationship Type="http://schemas.openxmlformats.org/officeDocument/2006/relationships/slide" Target="/ppt/slides/slide2.xml" Id="R6c0e463c23f647e9" /><Relationship Type="http://schemas.openxmlformats.org/officeDocument/2006/relationships/slide" Target="/ppt/slides/slide3.xml" Id="Rfbd905f9978f4856" /><Relationship Type="http://schemas.openxmlformats.org/officeDocument/2006/relationships/slide" Target="/ppt/slides/slide4.xml" Id="Rec7ce8b228d44391" /><Relationship Type="http://schemas.openxmlformats.org/officeDocument/2006/relationships/slide" Target="/ppt/slides/slide5.xml" Id="Rb36a8fe6f65d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a54344bdb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e06accad4a55" /><Relationship Type="http://schemas.openxmlformats.org/officeDocument/2006/relationships/theme" Target="/ppt/slideMasters/theme/theme1.xml" Id="Rbeed705fd4ff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9e06accad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3bda9b1a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33f06580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04d0d717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e8890d3c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1aff6c1b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