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f92887ffeb4d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57597f7364667"/>
  </p:sldMasterIdLst>
  <p:sldIdLst>
    <p:sldId xmlns:r="http://schemas.openxmlformats.org/officeDocument/2006/relationships" id="256" r:id="Rae88ac6d59de4398"/>
    <p:sldId xmlns:r="http://schemas.openxmlformats.org/officeDocument/2006/relationships" id="257" r:id="Rb79fba83f4824dd1"/>
    <p:sldId xmlns:r="http://schemas.openxmlformats.org/officeDocument/2006/relationships" id="258" r:id="Ra8b4e2cfb0bd451b"/>
    <p:sldId xmlns:r="http://schemas.openxmlformats.org/officeDocument/2006/relationships" id="259" r:id="R51229b529b8a4c46"/>
    <p:sldId xmlns:r="http://schemas.openxmlformats.org/officeDocument/2006/relationships" id="260" r:id="R8008a47763c7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57597f7364667" /><Relationship Type="http://schemas.openxmlformats.org/officeDocument/2006/relationships/slide" Target="/ppt/slides/slide1.xml" Id="Rae88ac6d59de4398" /><Relationship Type="http://schemas.openxmlformats.org/officeDocument/2006/relationships/slide" Target="/ppt/slides/slide2.xml" Id="Rb79fba83f4824dd1" /><Relationship Type="http://schemas.openxmlformats.org/officeDocument/2006/relationships/slide" Target="/ppt/slides/slide3.xml" Id="Ra8b4e2cfb0bd451b" /><Relationship Type="http://schemas.openxmlformats.org/officeDocument/2006/relationships/slide" Target="/ppt/slides/slide4.xml" Id="R51229b529b8a4c46" /><Relationship Type="http://schemas.openxmlformats.org/officeDocument/2006/relationships/slide" Target="/ppt/slides/slide5.xml" Id="R8008a47763c7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ab4b59b5348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7510d942c46b9" /><Relationship Type="http://schemas.openxmlformats.org/officeDocument/2006/relationships/theme" Target="/ppt/slideMasters/theme/theme1.xml" Id="R3d8215053ce942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c7510d942c46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979171b19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07b1742d0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016ece2ee42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e31be1bd247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6854370be4a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STATSBANENES VERKSTEDARBERFORENING AVD 13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STATSBANENES VERKSTEDARBERFORENING AVD 13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Smiths vei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njf-grorud@mantena.org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verkstedarbeideren.no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975 601 021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