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caf637436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0803d1703435e"/>
  </p:sldMasterIdLst>
  <p:sldIdLst>
    <p:sldId xmlns:r="http://schemas.openxmlformats.org/officeDocument/2006/relationships" id="256" r:id="R37c5c3119ce24a69"/>
    <p:sldId xmlns:r="http://schemas.openxmlformats.org/officeDocument/2006/relationships" id="257" r:id="Rb0b6da0d558d47a8"/>
    <p:sldId xmlns:r="http://schemas.openxmlformats.org/officeDocument/2006/relationships" id="258" r:id="Rb0989463718946af"/>
    <p:sldId xmlns:r="http://schemas.openxmlformats.org/officeDocument/2006/relationships" id="259" r:id="R4d051ba3a2484233"/>
    <p:sldId xmlns:r="http://schemas.openxmlformats.org/officeDocument/2006/relationships" id="260" r:id="R33b247c1f6b8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0803d1703435e" /><Relationship Type="http://schemas.openxmlformats.org/officeDocument/2006/relationships/slide" Target="/ppt/slides/slide1.xml" Id="R37c5c3119ce24a69" /><Relationship Type="http://schemas.openxmlformats.org/officeDocument/2006/relationships/slide" Target="/ppt/slides/slide2.xml" Id="Rb0b6da0d558d47a8" /><Relationship Type="http://schemas.openxmlformats.org/officeDocument/2006/relationships/slide" Target="/ppt/slides/slide3.xml" Id="Rb0989463718946af" /><Relationship Type="http://schemas.openxmlformats.org/officeDocument/2006/relationships/slide" Target="/ppt/slides/slide4.xml" Id="R4d051ba3a2484233" /><Relationship Type="http://schemas.openxmlformats.org/officeDocument/2006/relationships/slide" Target="/ppt/slides/slide5.xml" Id="R33b247c1f6b8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d7e113aa3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cd5b1055a4b7c" /><Relationship Type="http://schemas.openxmlformats.org/officeDocument/2006/relationships/theme" Target="/ppt/slideMasters/theme/theme1.xml" Id="R61f5e5de494f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cd5b1055a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41b200987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5723dad1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19608fc51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bd1a7810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13f17cef9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