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83709fd7e949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615c2a0df64518"/>
  </p:sldMasterIdLst>
  <p:sldIdLst>
    <p:sldId xmlns:r="http://schemas.openxmlformats.org/officeDocument/2006/relationships" id="256" r:id="R38b7d178788e49f1"/>
    <p:sldId xmlns:r="http://schemas.openxmlformats.org/officeDocument/2006/relationships" id="257" r:id="R4628c2f8796e4dca"/>
    <p:sldId xmlns:r="http://schemas.openxmlformats.org/officeDocument/2006/relationships" id="258" r:id="R92799e4007704817"/>
    <p:sldId xmlns:r="http://schemas.openxmlformats.org/officeDocument/2006/relationships" id="259" r:id="R01beb660f5464467"/>
    <p:sldId xmlns:r="http://schemas.openxmlformats.org/officeDocument/2006/relationships" id="260" r:id="Rd884cbc7d11e44f8"/>
    <p:sldId xmlns:r="http://schemas.openxmlformats.org/officeDocument/2006/relationships" id="261" r:id="Re82c2a6ce0ed4d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615c2a0df64518" /><Relationship Type="http://schemas.openxmlformats.org/officeDocument/2006/relationships/slide" Target="/ppt/slides/slide1.xml" Id="R38b7d178788e49f1" /><Relationship Type="http://schemas.openxmlformats.org/officeDocument/2006/relationships/slide" Target="/ppt/slides/slide2.xml" Id="R4628c2f8796e4dca" /><Relationship Type="http://schemas.openxmlformats.org/officeDocument/2006/relationships/slide" Target="/ppt/slides/slide3.xml" Id="R92799e4007704817" /><Relationship Type="http://schemas.openxmlformats.org/officeDocument/2006/relationships/slide" Target="/ppt/slides/slide4.xml" Id="R01beb660f5464467" /><Relationship Type="http://schemas.openxmlformats.org/officeDocument/2006/relationships/slide" Target="/ppt/slides/slide5.xml" Id="Rd884cbc7d11e44f8" /><Relationship Type="http://schemas.openxmlformats.org/officeDocument/2006/relationships/slide" Target="/ppt/slides/slide6.xml" Id="Re82c2a6ce0ed4d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16993cdfc84f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e4dca71bd41ce" /><Relationship Type="http://schemas.openxmlformats.org/officeDocument/2006/relationships/theme" Target="/ppt/slideMasters/theme/theme1.xml" Id="R618bc412996e4e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7e4dca71bd41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5730914d44c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5f3dd417b46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39b1251864c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d6404138f47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908dbef3949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827c39baf42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GJERSTAD HISTORIELAG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Kristen Strat, Verksveien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4993 Sundebru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975 427 633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