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af2110c42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9f59b30f64df4"/>
  </p:sldMasterIdLst>
  <p:sldIdLst>
    <p:sldId xmlns:r="http://schemas.openxmlformats.org/officeDocument/2006/relationships" id="256" r:id="R6a2618cada53475b"/>
    <p:sldId xmlns:r="http://schemas.openxmlformats.org/officeDocument/2006/relationships" id="257" r:id="Rc1178e98bce141e8"/>
    <p:sldId xmlns:r="http://schemas.openxmlformats.org/officeDocument/2006/relationships" id="258" r:id="R800f6418b42c49dc"/>
    <p:sldId xmlns:r="http://schemas.openxmlformats.org/officeDocument/2006/relationships" id="259" r:id="R037cec71b09343e4"/>
    <p:sldId xmlns:r="http://schemas.openxmlformats.org/officeDocument/2006/relationships" id="260" r:id="Rb41fda8219b04e73"/>
    <p:sldId xmlns:r="http://schemas.openxmlformats.org/officeDocument/2006/relationships" id="261" r:id="R7e93b54bd7304f7d"/>
    <p:sldId xmlns:r="http://schemas.openxmlformats.org/officeDocument/2006/relationships" id="262" r:id="R02f988f7a4044f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9f59b30f64df4" /><Relationship Type="http://schemas.openxmlformats.org/officeDocument/2006/relationships/slide" Target="/ppt/slides/slide1.xml" Id="R6a2618cada53475b" /><Relationship Type="http://schemas.openxmlformats.org/officeDocument/2006/relationships/slide" Target="/ppt/slides/slide2.xml" Id="Rc1178e98bce141e8" /><Relationship Type="http://schemas.openxmlformats.org/officeDocument/2006/relationships/slide" Target="/ppt/slides/slide3.xml" Id="R800f6418b42c49dc" /><Relationship Type="http://schemas.openxmlformats.org/officeDocument/2006/relationships/slide" Target="/ppt/slides/slide4.xml" Id="R037cec71b09343e4" /><Relationship Type="http://schemas.openxmlformats.org/officeDocument/2006/relationships/slide" Target="/ppt/slides/slide5.xml" Id="Rb41fda8219b04e73" /><Relationship Type="http://schemas.openxmlformats.org/officeDocument/2006/relationships/slide" Target="/ppt/slides/slide6.xml" Id="R7e93b54bd7304f7d" /><Relationship Type="http://schemas.openxmlformats.org/officeDocument/2006/relationships/slide" Target="/ppt/slides/slide7.xml" Id="R02f988f7a4044f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39bf2456b41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66dca751e40af" /><Relationship Type="http://schemas.openxmlformats.org/officeDocument/2006/relationships/theme" Target="/ppt/slideMasters/theme/theme1.xml" Id="R40d81dc3c2cb4f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66dca751e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828623a2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6cebd25af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9d39a767a40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5e34229a9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5b00324704b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42eead2c643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b8f59f242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LYSPUNKTET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LYSPUNKTET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17 587 432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4 382 574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8 994 759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BAKLIEN LARS KJELL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 JAN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 VIDAR VALENTIN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JAN EINAR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Alnabruveien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88 17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