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175d44cc8548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7ad44ce1194137"/>
  </p:sldMasterIdLst>
  <p:sldIdLst>
    <p:sldId xmlns:r="http://schemas.openxmlformats.org/officeDocument/2006/relationships" id="256" r:id="R31176f31a2a04e1a"/>
    <p:sldId xmlns:r="http://schemas.openxmlformats.org/officeDocument/2006/relationships" id="257" r:id="Rd40d7e31bccc4729"/>
    <p:sldId xmlns:r="http://schemas.openxmlformats.org/officeDocument/2006/relationships" id="258" r:id="R06f9c47d0e0e416a"/>
    <p:sldId xmlns:r="http://schemas.openxmlformats.org/officeDocument/2006/relationships" id="259" r:id="Rbe79a71fd2d64490"/>
    <p:sldId xmlns:r="http://schemas.openxmlformats.org/officeDocument/2006/relationships" id="260" r:id="R8bf9caec132b4893"/>
    <p:sldId xmlns:r="http://schemas.openxmlformats.org/officeDocument/2006/relationships" id="261" r:id="Rc3556655154a49bb"/>
    <p:sldId xmlns:r="http://schemas.openxmlformats.org/officeDocument/2006/relationships" id="262" r:id="Ra092cf9a21894f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7ad44ce1194137" /><Relationship Type="http://schemas.openxmlformats.org/officeDocument/2006/relationships/slide" Target="/ppt/slides/slide1.xml" Id="R31176f31a2a04e1a" /><Relationship Type="http://schemas.openxmlformats.org/officeDocument/2006/relationships/slide" Target="/ppt/slides/slide2.xml" Id="Rd40d7e31bccc4729" /><Relationship Type="http://schemas.openxmlformats.org/officeDocument/2006/relationships/slide" Target="/ppt/slides/slide3.xml" Id="R06f9c47d0e0e416a" /><Relationship Type="http://schemas.openxmlformats.org/officeDocument/2006/relationships/slide" Target="/ppt/slides/slide4.xml" Id="Rbe79a71fd2d64490" /><Relationship Type="http://schemas.openxmlformats.org/officeDocument/2006/relationships/slide" Target="/ppt/slides/slide5.xml" Id="R8bf9caec132b4893" /><Relationship Type="http://schemas.openxmlformats.org/officeDocument/2006/relationships/slide" Target="/ppt/slides/slide6.xml" Id="Rc3556655154a49bb" /><Relationship Type="http://schemas.openxmlformats.org/officeDocument/2006/relationships/slide" Target="/ppt/slides/slide7.xml" Id="Ra092cf9a21894f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4f43027f2440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47492f71f43fc" /><Relationship Type="http://schemas.openxmlformats.org/officeDocument/2006/relationships/theme" Target="/ppt/slideMasters/theme/theme1.xml" Id="R6479d8c8a9934c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147492f71f43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bdab029e844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b0130fca54c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d82181e8d4b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6f3e1b2a54f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60908bef444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e935072c144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dd9fd05f040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PUMPØS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PUMPØS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PUMPØS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PUMPØS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PUMPØS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PUMPØS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−216 340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−786 112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9 053 159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10 433 105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PUMPØS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MELLBYE SCHULTZ  –  82,2 %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ERIK SCHULTZ  –  17,8 %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PUMPØS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Trosterudveien 23B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eschultz@online.no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975 333 418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PUMPØS AS</a:t>
            </a:r>
          </a:p>
        </p:txBody>
      </p:sp>
    </p:spTree>
  </p:cSld>
  <p:clrMapOvr>
    <a:masterClrMapping xmlns:a="http://schemas.openxmlformats.org/drawingml/2006/main"/>
  </p:clrMapOvr>
</p:sld>
</file>