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d410b44f643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0667c17eb4294"/>
  </p:sldMasterIdLst>
  <p:sldIdLst>
    <p:sldId xmlns:r="http://schemas.openxmlformats.org/officeDocument/2006/relationships" id="256" r:id="Rabd0fb0644cc4512"/>
    <p:sldId xmlns:r="http://schemas.openxmlformats.org/officeDocument/2006/relationships" id="257" r:id="R56d9e9ca6d5d4cd2"/>
    <p:sldId xmlns:r="http://schemas.openxmlformats.org/officeDocument/2006/relationships" id="258" r:id="R3e2e73fc35074850"/>
    <p:sldId xmlns:r="http://schemas.openxmlformats.org/officeDocument/2006/relationships" id="259" r:id="Ra37742ef42864854"/>
    <p:sldId xmlns:r="http://schemas.openxmlformats.org/officeDocument/2006/relationships" id="260" r:id="R7c010051e7684c71"/>
    <p:sldId xmlns:r="http://schemas.openxmlformats.org/officeDocument/2006/relationships" id="261" r:id="R24b3a713cf974517"/>
    <p:sldId xmlns:r="http://schemas.openxmlformats.org/officeDocument/2006/relationships" id="262" r:id="R3b0d81a6d767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0667c17eb4294" /><Relationship Type="http://schemas.openxmlformats.org/officeDocument/2006/relationships/slide" Target="/ppt/slides/slide1.xml" Id="Rabd0fb0644cc4512" /><Relationship Type="http://schemas.openxmlformats.org/officeDocument/2006/relationships/slide" Target="/ppt/slides/slide2.xml" Id="R56d9e9ca6d5d4cd2" /><Relationship Type="http://schemas.openxmlformats.org/officeDocument/2006/relationships/slide" Target="/ppt/slides/slide3.xml" Id="R3e2e73fc35074850" /><Relationship Type="http://schemas.openxmlformats.org/officeDocument/2006/relationships/slide" Target="/ppt/slides/slide4.xml" Id="Ra37742ef42864854" /><Relationship Type="http://schemas.openxmlformats.org/officeDocument/2006/relationships/slide" Target="/ppt/slides/slide5.xml" Id="R7c010051e7684c71" /><Relationship Type="http://schemas.openxmlformats.org/officeDocument/2006/relationships/slide" Target="/ppt/slides/slide6.xml" Id="R24b3a713cf974517" /><Relationship Type="http://schemas.openxmlformats.org/officeDocument/2006/relationships/slide" Target="/ppt/slides/slide7.xml" Id="R3b0d81a6d767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b617746f2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7028cdee94afc" /><Relationship Type="http://schemas.openxmlformats.org/officeDocument/2006/relationships/theme" Target="/ppt/slideMasters/theme/theme1.xml" Id="Rfffe248aa79048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7028cdee9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f929c0f9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85731a06d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df6a3fcf147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e6969fb0e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3145ac36b45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6a957769347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0f72e3e43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GRÆSDAL 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GRÆSDAL GLASS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28 682 745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−427 989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3 414 371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SKARSBYGG UTVIKLING AS  –  83,5 %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TORBJØRN  –  16,5 %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Ålesundsvegen 2233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00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974 989 824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GRÆSDAL GLASS AS</a:t>
            </a:r>
          </a:p>
        </p:txBody>
      </p:sp>
    </p:spTree>
  </p:cSld>
  <p:clrMapOvr>
    <a:masterClrMapping xmlns:a="http://schemas.openxmlformats.org/drawingml/2006/main"/>
  </p:clrMapOvr>
</p:sld>
</file>