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5acb9f99cd45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39c25d68744b44"/>
  </p:sldMasterIdLst>
  <p:sldIdLst>
    <p:sldId xmlns:r="http://schemas.openxmlformats.org/officeDocument/2006/relationships" id="256" r:id="R981419c619884692"/>
    <p:sldId xmlns:r="http://schemas.openxmlformats.org/officeDocument/2006/relationships" id="257" r:id="R65c4d4bb3c1c46d1"/>
    <p:sldId xmlns:r="http://schemas.openxmlformats.org/officeDocument/2006/relationships" id="258" r:id="R4cd57adf73724cfd"/>
    <p:sldId xmlns:r="http://schemas.openxmlformats.org/officeDocument/2006/relationships" id="259" r:id="R29a72bfe6a1349ce"/>
    <p:sldId xmlns:r="http://schemas.openxmlformats.org/officeDocument/2006/relationships" id="260" r:id="Ra9e06323c70146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39c25d68744b44" /><Relationship Type="http://schemas.openxmlformats.org/officeDocument/2006/relationships/slide" Target="/ppt/slides/slide1.xml" Id="R981419c619884692" /><Relationship Type="http://schemas.openxmlformats.org/officeDocument/2006/relationships/slide" Target="/ppt/slides/slide2.xml" Id="R65c4d4bb3c1c46d1" /><Relationship Type="http://schemas.openxmlformats.org/officeDocument/2006/relationships/slide" Target="/ppt/slides/slide3.xml" Id="R4cd57adf73724cfd" /><Relationship Type="http://schemas.openxmlformats.org/officeDocument/2006/relationships/slide" Target="/ppt/slides/slide4.xml" Id="R29a72bfe6a1349ce" /><Relationship Type="http://schemas.openxmlformats.org/officeDocument/2006/relationships/slide" Target="/ppt/slides/slide5.xml" Id="Ra9e06323c70146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c0f3c6d5d44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ac0f1d71b4a2c" /><Relationship Type="http://schemas.openxmlformats.org/officeDocument/2006/relationships/theme" Target="/ppt/slideMasters/theme/theme1.xml" Id="Re2b661e21e4340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9ac0f1d71b4a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755e052b742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e16f44e764f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3f682be1046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d6500227c47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3a055a60040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BAKER HANSEN STAMSUND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HANSEN STAMSUND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BAKER HANSEN STAMSUND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HANSEN STAMSUND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HANSEN STAMSUND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HANSEN STAMSUND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974 906 821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HANSEN STAMSUND AS</a:t>
            </a:r>
          </a:p>
        </p:txBody>
      </p:sp>
    </p:spTree>
  </p:cSld>
  <p:clrMapOvr>
    <a:masterClrMapping xmlns:a="http://schemas.openxmlformats.org/drawingml/2006/main"/>
  </p:clrMapOvr>
</p:sld>
</file>