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536c0644d342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685563b04440d2"/>
  </p:sldMasterIdLst>
  <p:sldIdLst>
    <p:sldId xmlns:r="http://schemas.openxmlformats.org/officeDocument/2006/relationships" id="256" r:id="R153dc5948cfa447a"/>
    <p:sldId xmlns:r="http://schemas.openxmlformats.org/officeDocument/2006/relationships" id="257" r:id="Re348a57371974674"/>
    <p:sldId xmlns:r="http://schemas.openxmlformats.org/officeDocument/2006/relationships" id="258" r:id="R5bea036c86c244c1"/>
    <p:sldId xmlns:r="http://schemas.openxmlformats.org/officeDocument/2006/relationships" id="259" r:id="Re81e42c23b95440a"/>
    <p:sldId xmlns:r="http://schemas.openxmlformats.org/officeDocument/2006/relationships" id="260" r:id="R56a1777f1472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85563b04440d2" /><Relationship Type="http://schemas.openxmlformats.org/officeDocument/2006/relationships/slide" Target="/ppt/slides/slide1.xml" Id="R153dc5948cfa447a" /><Relationship Type="http://schemas.openxmlformats.org/officeDocument/2006/relationships/slide" Target="/ppt/slides/slide2.xml" Id="Re348a57371974674" /><Relationship Type="http://schemas.openxmlformats.org/officeDocument/2006/relationships/slide" Target="/ppt/slides/slide3.xml" Id="R5bea036c86c244c1" /><Relationship Type="http://schemas.openxmlformats.org/officeDocument/2006/relationships/slide" Target="/ppt/slides/slide4.xml" Id="Re81e42c23b95440a" /><Relationship Type="http://schemas.openxmlformats.org/officeDocument/2006/relationships/slide" Target="/ppt/slides/slide5.xml" Id="R56a1777f1472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7b0205fbc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be44f2dd34b95" /><Relationship Type="http://schemas.openxmlformats.org/officeDocument/2006/relationships/theme" Target="/ppt/slideMasters/theme/theme1.xml" Id="R2fb97489a1a2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2be44f2dd34b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7e85a5178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2249bb3974d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b72098e1f43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acd6a07174b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dc4ace2a3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KÅFJORD KOMMUNE SENTRALADMINISTRASJON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KÅFJORD KOMMUNE SENTRALADMINISTRASJON ble etablert [år] og holder til i Olderdalen.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9146 Olderdalen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974 794 721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KOMMUNE SENTRALADMINISTRASJON</a:t>
            </a:r>
          </a:p>
        </p:txBody>
      </p:sp>
    </p:spTree>
  </p:cSld>
  <p:clrMapOvr>
    <a:masterClrMapping xmlns:a="http://schemas.openxmlformats.org/drawingml/2006/main"/>
  </p:clrMapOvr>
</p:sld>
</file>