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eed83a4adf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cb58ee54642b9"/>
  </p:sldMasterIdLst>
  <p:sldIdLst>
    <p:sldId xmlns:r="http://schemas.openxmlformats.org/officeDocument/2006/relationships" id="256" r:id="R859a5e369a184d97"/>
    <p:sldId xmlns:r="http://schemas.openxmlformats.org/officeDocument/2006/relationships" id="257" r:id="Rf10d87412bc44c13"/>
    <p:sldId xmlns:r="http://schemas.openxmlformats.org/officeDocument/2006/relationships" id="258" r:id="R58ef01a99a754d8d"/>
    <p:sldId xmlns:r="http://schemas.openxmlformats.org/officeDocument/2006/relationships" id="259" r:id="R3a84d77f70604994"/>
    <p:sldId xmlns:r="http://schemas.openxmlformats.org/officeDocument/2006/relationships" id="260" r:id="Rf9c5e06b8e9f46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cb58ee54642b9" /><Relationship Type="http://schemas.openxmlformats.org/officeDocument/2006/relationships/slide" Target="/ppt/slides/slide1.xml" Id="R859a5e369a184d97" /><Relationship Type="http://schemas.openxmlformats.org/officeDocument/2006/relationships/slide" Target="/ppt/slides/slide2.xml" Id="Rf10d87412bc44c13" /><Relationship Type="http://schemas.openxmlformats.org/officeDocument/2006/relationships/slide" Target="/ppt/slides/slide3.xml" Id="R58ef01a99a754d8d" /><Relationship Type="http://schemas.openxmlformats.org/officeDocument/2006/relationships/slide" Target="/ppt/slides/slide4.xml" Id="R3a84d77f70604994" /><Relationship Type="http://schemas.openxmlformats.org/officeDocument/2006/relationships/slide" Target="/ppt/slides/slide5.xml" Id="Rf9c5e06b8e9f46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d7d2b31c640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79e2554ed4556" /><Relationship Type="http://schemas.openxmlformats.org/officeDocument/2006/relationships/theme" Target="/ppt/slideMasters/theme/theme1.xml" Id="Rc7b051d0fabe4c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b79e2554ed45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adeacf559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fb11e9d47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408096f7f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72dcacab8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d3e833895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SØRREISA KOMMUNE KULTUR OG IDRETT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 KULTUR OG IDRETT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SØRREISA KOMMUNE KULTUR OG IDRETT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 KULTUR OG IDRETT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 KULTUR OG IDRETT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 KULTUR OG IDRETT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Sykehjemsveien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87 50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974 792 613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 KULTUR OG IDRETT</a:t>
            </a:r>
          </a:p>
        </p:txBody>
      </p:sp>
    </p:spTree>
  </p:cSld>
  <p:clrMapOvr>
    <a:masterClrMapping xmlns:a="http://schemas.openxmlformats.org/drawingml/2006/main"/>
  </p:clrMapOvr>
</p:sld>
</file>