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7a7ea1ef184e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d4d12173a1474e"/>
  </p:sldMasterIdLst>
  <p:sldIdLst>
    <p:sldId xmlns:r="http://schemas.openxmlformats.org/officeDocument/2006/relationships" id="256" r:id="Rf44b09b60b544e5c"/>
    <p:sldId xmlns:r="http://schemas.openxmlformats.org/officeDocument/2006/relationships" id="257" r:id="R2800341631b94bc3"/>
    <p:sldId xmlns:r="http://schemas.openxmlformats.org/officeDocument/2006/relationships" id="258" r:id="R2b9b3109c0f649c8"/>
    <p:sldId xmlns:r="http://schemas.openxmlformats.org/officeDocument/2006/relationships" id="259" r:id="R0a18a3778cd74a91"/>
    <p:sldId xmlns:r="http://schemas.openxmlformats.org/officeDocument/2006/relationships" id="260" r:id="R5e9cfa27db4a4d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d4d12173a1474e" /><Relationship Type="http://schemas.openxmlformats.org/officeDocument/2006/relationships/slide" Target="/ppt/slides/slide1.xml" Id="Rf44b09b60b544e5c" /><Relationship Type="http://schemas.openxmlformats.org/officeDocument/2006/relationships/slide" Target="/ppt/slides/slide2.xml" Id="R2800341631b94bc3" /><Relationship Type="http://schemas.openxmlformats.org/officeDocument/2006/relationships/slide" Target="/ppt/slides/slide3.xml" Id="R2b9b3109c0f649c8" /><Relationship Type="http://schemas.openxmlformats.org/officeDocument/2006/relationships/slide" Target="/ppt/slides/slide4.xml" Id="R0a18a3778cd74a91" /><Relationship Type="http://schemas.openxmlformats.org/officeDocument/2006/relationships/slide" Target="/ppt/slides/slide5.xml" Id="R5e9cfa27db4a4d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083cab3cf34b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1109465d94aaa" /><Relationship Type="http://schemas.openxmlformats.org/officeDocument/2006/relationships/theme" Target="/ppt/slideMasters/theme/theme1.xml" Id="R34be61ee8f5343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a1109465d94a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6d90d73f044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c2f365c2443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ff667fdd540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2e2f4a69442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e86cf770449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DATAFAGSKOLEN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DATAFAGSKOLEN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DATAFAGSKOLEN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DATAFAGSKOLEN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DATAFAGSKOLEN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DATAFAGSKOLEN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974 784 521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DATAFAGSKOLEN AS</a:t>
            </a:r>
          </a:p>
        </p:txBody>
      </p:sp>
    </p:spTree>
  </p:cSld>
  <p:clrMapOvr>
    <a:masterClrMapping xmlns:a="http://schemas.openxmlformats.org/drawingml/2006/main"/>
  </p:clrMapOvr>
</p:sld>
</file>