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ed2dbc09c4f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0adedc0f0a4f26"/>
  </p:sldMasterIdLst>
  <p:sldIdLst>
    <p:sldId xmlns:r="http://schemas.openxmlformats.org/officeDocument/2006/relationships" id="256" r:id="Radc246fc8a3143fb"/>
    <p:sldId xmlns:r="http://schemas.openxmlformats.org/officeDocument/2006/relationships" id="257" r:id="Rb3d3f922cad64bd3"/>
    <p:sldId xmlns:r="http://schemas.openxmlformats.org/officeDocument/2006/relationships" id="258" r:id="R50316cebfd9147d0"/>
    <p:sldId xmlns:r="http://schemas.openxmlformats.org/officeDocument/2006/relationships" id="259" r:id="R329f4412835e4d72"/>
    <p:sldId xmlns:r="http://schemas.openxmlformats.org/officeDocument/2006/relationships" id="260" r:id="Rda1080d6cae6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adedc0f0a4f26" /><Relationship Type="http://schemas.openxmlformats.org/officeDocument/2006/relationships/slide" Target="/ppt/slides/slide1.xml" Id="Radc246fc8a3143fb" /><Relationship Type="http://schemas.openxmlformats.org/officeDocument/2006/relationships/slide" Target="/ppt/slides/slide2.xml" Id="Rb3d3f922cad64bd3" /><Relationship Type="http://schemas.openxmlformats.org/officeDocument/2006/relationships/slide" Target="/ppt/slides/slide3.xml" Id="R50316cebfd9147d0" /><Relationship Type="http://schemas.openxmlformats.org/officeDocument/2006/relationships/slide" Target="/ppt/slides/slide4.xml" Id="R329f4412835e4d72" /><Relationship Type="http://schemas.openxmlformats.org/officeDocument/2006/relationships/slide" Target="/ppt/slides/slide5.xml" Id="Rda1080d6cae6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845bb6ac8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1fea34d704353" /><Relationship Type="http://schemas.openxmlformats.org/officeDocument/2006/relationships/theme" Target="/ppt/slideMasters/theme/theme1.xml" Id="Rdf4ddd511e4846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01fea34d70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ce7e02c7749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9d38a104a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df41ba93645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ac1df201a44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8fff1eb33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 KOMMUNE ADMINISTRATIV AVDELING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KOMMUNE ADMINISTRATIV AVDELING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