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735d77b0c442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54cdabcd9f43f7"/>
  </p:sldMasterIdLst>
  <p:sldIdLst>
    <p:sldId xmlns:r="http://schemas.openxmlformats.org/officeDocument/2006/relationships" id="256" r:id="Ra6f54af9785640af"/>
    <p:sldId xmlns:r="http://schemas.openxmlformats.org/officeDocument/2006/relationships" id="257" r:id="Rb143d2bbd6c342a1"/>
    <p:sldId xmlns:r="http://schemas.openxmlformats.org/officeDocument/2006/relationships" id="258" r:id="R934bac6a9d28427f"/>
    <p:sldId xmlns:r="http://schemas.openxmlformats.org/officeDocument/2006/relationships" id="259" r:id="R820f8c6adbd04ad9"/>
    <p:sldId xmlns:r="http://schemas.openxmlformats.org/officeDocument/2006/relationships" id="260" r:id="R1a5f4de02eec46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54cdabcd9f43f7" /><Relationship Type="http://schemas.openxmlformats.org/officeDocument/2006/relationships/slide" Target="/ppt/slides/slide1.xml" Id="Ra6f54af9785640af" /><Relationship Type="http://schemas.openxmlformats.org/officeDocument/2006/relationships/slide" Target="/ppt/slides/slide2.xml" Id="Rb143d2bbd6c342a1" /><Relationship Type="http://schemas.openxmlformats.org/officeDocument/2006/relationships/slide" Target="/ppt/slides/slide3.xml" Id="R934bac6a9d28427f" /><Relationship Type="http://schemas.openxmlformats.org/officeDocument/2006/relationships/slide" Target="/ppt/slides/slide4.xml" Id="R820f8c6adbd04ad9" /><Relationship Type="http://schemas.openxmlformats.org/officeDocument/2006/relationships/slide" Target="/ppt/slides/slide5.xml" Id="R1a5f4de02eec46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ad84b8f6cb4f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e2ae190d14029" /><Relationship Type="http://schemas.openxmlformats.org/officeDocument/2006/relationships/theme" Target="/ppt/slideMasters/theme/theme1.xml" Id="Re1828fe6956149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be2ae190d140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52e342d6e4b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44ffa9c6b4d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9833f1f3e4d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6b8821b954c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98df3c6aa46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TYNSET KOMMUNE OPPVEKST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TYNSET KOMMUNE OPPVEKST ble etablert [år] og holder til i Tynset.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2500 Tynset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974 635 763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