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216310598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09ce24fd4d4caf"/>
  </p:sldMasterIdLst>
  <p:sldIdLst>
    <p:sldId xmlns:r="http://schemas.openxmlformats.org/officeDocument/2006/relationships" id="256" r:id="Ra3ded5cad47f4e0d"/>
    <p:sldId xmlns:r="http://schemas.openxmlformats.org/officeDocument/2006/relationships" id="257" r:id="R2d52724e1ead4034"/>
    <p:sldId xmlns:r="http://schemas.openxmlformats.org/officeDocument/2006/relationships" id="258" r:id="Rfb7b4809c9c7411f"/>
    <p:sldId xmlns:r="http://schemas.openxmlformats.org/officeDocument/2006/relationships" id="259" r:id="R327793ceb8cd49e3"/>
    <p:sldId xmlns:r="http://schemas.openxmlformats.org/officeDocument/2006/relationships" id="260" r:id="R97cac2cbac244fca"/>
    <p:sldId xmlns:r="http://schemas.openxmlformats.org/officeDocument/2006/relationships" id="261" r:id="R55879b70c1554323"/>
    <p:sldId xmlns:r="http://schemas.openxmlformats.org/officeDocument/2006/relationships" id="262" r:id="R41f2d4e10cf5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9ce24fd4d4caf" /><Relationship Type="http://schemas.openxmlformats.org/officeDocument/2006/relationships/slide" Target="/ppt/slides/slide1.xml" Id="Ra3ded5cad47f4e0d" /><Relationship Type="http://schemas.openxmlformats.org/officeDocument/2006/relationships/slide" Target="/ppt/slides/slide2.xml" Id="R2d52724e1ead4034" /><Relationship Type="http://schemas.openxmlformats.org/officeDocument/2006/relationships/slide" Target="/ppt/slides/slide3.xml" Id="Rfb7b4809c9c7411f" /><Relationship Type="http://schemas.openxmlformats.org/officeDocument/2006/relationships/slide" Target="/ppt/slides/slide4.xml" Id="R327793ceb8cd49e3" /><Relationship Type="http://schemas.openxmlformats.org/officeDocument/2006/relationships/slide" Target="/ppt/slides/slide5.xml" Id="R97cac2cbac244fca" /><Relationship Type="http://schemas.openxmlformats.org/officeDocument/2006/relationships/slide" Target="/ppt/slides/slide6.xml" Id="R55879b70c1554323" /><Relationship Type="http://schemas.openxmlformats.org/officeDocument/2006/relationships/slide" Target="/ppt/slides/slide7.xml" Id="R41f2d4e10cf5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6b0481742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82529cb4e48e9" /><Relationship Type="http://schemas.openxmlformats.org/officeDocument/2006/relationships/theme" Target="/ppt/slideMasters/theme/theme1.xml" Id="R0961544121f1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82529cb4e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259ed2496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b6f9b19d94b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692670b41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5b81b9f97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6a5ebbed146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d2f902ad6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542cbdb4446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