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8c8fcc234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e2b1f8b5a4771"/>
  </p:sldMasterIdLst>
  <p:sldIdLst>
    <p:sldId xmlns:r="http://schemas.openxmlformats.org/officeDocument/2006/relationships" id="256" r:id="R524ac21f7d054d2d"/>
    <p:sldId xmlns:r="http://schemas.openxmlformats.org/officeDocument/2006/relationships" id="257" r:id="Re5c3964df309444a"/>
    <p:sldId xmlns:r="http://schemas.openxmlformats.org/officeDocument/2006/relationships" id="258" r:id="R9df9a4f8e80f4806"/>
    <p:sldId xmlns:r="http://schemas.openxmlformats.org/officeDocument/2006/relationships" id="259" r:id="Rfa59bd6b9e4a4ab3"/>
    <p:sldId xmlns:r="http://schemas.openxmlformats.org/officeDocument/2006/relationships" id="260" r:id="Re165d7d0acdd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e2b1f8b5a4771" /><Relationship Type="http://schemas.openxmlformats.org/officeDocument/2006/relationships/slide" Target="/ppt/slides/slide1.xml" Id="R524ac21f7d054d2d" /><Relationship Type="http://schemas.openxmlformats.org/officeDocument/2006/relationships/slide" Target="/ppt/slides/slide2.xml" Id="Re5c3964df309444a" /><Relationship Type="http://schemas.openxmlformats.org/officeDocument/2006/relationships/slide" Target="/ppt/slides/slide3.xml" Id="R9df9a4f8e80f4806" /><Relationship Type="http://schemas.openxmlformats.org/officeDocument/2006/relationships/slide" Target="/ppt/slides/slide4.xml" Id="Rfa59bd6b9e4a4ab3" /><Relationship Type="http://schemas.openxmlformats.org/officeDocument/2006/relationships/slide" Target="/ppt/slides/slide5.xml" Id="Re165d7d0acdd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66d5a0c6b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4b25437004c9b" /><Relationship Type="http://schemas.openxmlformats.org/officeDocument/2006/relationships/theme" Target="/ppt/slideMasters/theme/theme1.xml" Id="Rc26860856033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4b2543700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a5c0e018b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eef5f6d4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5ecba824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d0f6478d2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703d16d11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GRØTAN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