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0862a0a7be4e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c203826915422f"/>
  </p:sldMasterIdLst>
  <p:sldIdLst>
    <p:sldId xmlns:r="http://schemas.openxmlformats.org/officeDocument/2006/relationships" id="256" r:id="R99bbf841fd2c4292"/>
    <p:sldId xmlns:r="http://schemas.openxmlformats.org/officeDocument/2006/relationships" id="257" r:id="R26fc3b50076d4bbd"/>
    <p:sldId xmlns:r="http://schemas.openxmlformats.org/officeDocument/2006/relationships" id="258" r:id="R89782ade685c45f4"/>
    <p:sldId xmlns:r="http://schemas.openxmlformats.org/officeDocument/2006/relationships" id="259" r:id="R6969761555714143"/>
    <p:sldId xmlns:r="http://schemas.openxmlformats.org/officeDocument/2006/relationships" id="260" r:id="Ra6326f384ab64bc0"/>
    <p:sldId xmlns:r="http://schemas.openxmlformats.org/officeDocument/2006/relationships" id="261" r:id="Ra8b811a7dd6445a1"/>
    <p:sldId xmlns:r="http://schemas.openxmlformats.org/officeDocument/2006/relationships" id="262" r:id="Rd97e771e515245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c203826915422f" /><Relationship Type="http://schemas.openxmlformats.org/officeDocument/2006/relationships/slide" Target="/ppt/slides/slide1.xml" Id="R99bbf841fd2c4292" /><Relationship Type="http://schemas.openxmlformats.org/officeDocument/2006/relationships/slide" Target="/ppt/slides/slide2.xml" Id="R26fc3b50076d4bbd" /><Relationship Type="http://schemas.openxmlformats.org/officeDocument/2006/relationships/slide" Target="/ppt/slides/slide3.xml" Id="R89782ade685c45f4" /><Relationship Type="http://schemas.openxmlformats.org/officeDocument/2006/relationships/slide" Target="/ppt/slides/slide4.xml" Id="R6969761555714143" /><Relationship Type="http://schemas.openxmlformats.org/officeDocument/2006/relationships/slide" Target="/ppt/slides/slide5.xml" Id="Ra6326f384ab64bc0" /><Relationship Type="http://schemas.openxmlformats.org/officeDocument/2006/relationships/slide" Target="/ppt/slides/slide6.xml" Id="Ra8b811a7dd6445a1" /><Relationship Type="http://schemas.openxmlformats.org/officeDocument/2006/relationships/slide" Target="/ppt/slides/slide7.xml" Id="Rd97e771e515245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0081421b674d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a03735f9649e0" /><Relationship Type="http://schemas.openxmlformats.org/officeDocument/2006/relationships/theme" Target="/ppt/slideMasters/theme/theme1.xml" Id="R81f1d629e12c4d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1a03735f9649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6d58cd51243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8b61b7bca45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a020629a441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01199cea344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54d2ecd8f46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ebc2793e94a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0d65e9bd44d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 HALVORSENS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HALVORSENS ELEKTRO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25 002 807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−1 678 149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−1 684 912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1 590 838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6 920 287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DANIELSEN ASBJØRN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HOLTEN KEN SIGURD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ROGER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Komsaveien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9511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firma@ehalvorsenelektro.no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ehalvorsenelektro.no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974 476 312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HALVORSENS ELEKTRO AS</a:t>
            </a:r>
          </a:p>
        </p:txBody>
      </p:sp>
    </p:spTree>
  </p:cSld>
  <p:clrMapOvr>
    <a:masterClrMapping xmlns:a="http://schemas.openxmlformats.org/drawingml/2006/main"/>
  </p:clrMapOvr>
</p:sld>
</file>