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7fff170529b42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6c277d8106349d7"/>
  </p:sldMasterIdLst>
  <p:sldIdLst>
    <p:sldId xmlns:r="http://schemas.openxmlformats.org/officeDocument/2006/relationships" id="256" r:id="Rf167d29d93404fc6"/>
    <p:sldId xmlns:r="http://schemas.openxmlformats.org/officeDocument/2006/relationships" id="257" r:id="R6f5dbae39e414a08"/>
    <p:sldId xmlns:r="http://schemas.openxmlformats.org/officeDocument/2006/relationships" id="258" r:id="R0ce7a1926e324dc6"/>
    <p:sldId xmlns:r="http://schemas.openxmlformats.org/officeDocument/2006/relationships" id="259" r:id="R56288f153ea146ed"/>
    <p:sldId xmlns:r="http://schemas.openxmlformats.org/officeDocument/2006/relationships" id="260" r:id="Rdee4b4d5583546c3"/>
    <p:sldId xmlns:r="http://schemas.openxmlformats.org/officeDocument/2006/relationships" id="261" r:id="R2b7d5ce1a1134753"/>
    <p:sldId xmlns:r="http://schemas.openxmlformats.org/officeDocument/2006/relationships" id="262" r:id="Re4c78090c5904ae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c277d8106349d7" /><Relationship Type="http://schemas.openxmlformats.org/officeDocument/2006/relationships/slide" Target="/ppt/slides/slide1.xml" Id="Rf167d29d93404fc6" /><Relationship Type="http://schemas.openxmlformats.org/officeDocument/2006/relationships/slide" Target="/ppt/slides/slide2.xml" Id="R6f5dbae39e414a08" /><Relationship Type="http://schemas.openxmlformats.org/officeDocument/2006/relationships/slide" Target="/ppt/slides/slide3.xml" Id="R0ce7a1926e324dc6" /><Relationship Type="http://schemas.openxmlformats.org/officeDocument/2006/relationships/slide" Target="/ppt/slides/slide4.xml" Id="R56288f153ea146ed" /><Relationship Type="http://schemas.openxmlformats.org/officeDocument/2006/relationships/slide" Target="/ppt/slides/slide5.xml" Id="Rdee4b4d5583546c3" /><Relationship Type="http://schemas.openxmlformats.org/officeDocument/2006/relationships/slide" Target="/ppt/slides/slide6.xml" Id="R2b7d5ce1a1134753" /><Relationship Type="http://schemas.openxmlformats.org/officeDocument/2006/relationships/slide" Target="/ppt/slides/slide7.xml" Id="Re4c78090c5904ae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69e47d67f14be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9a169a29064855" /><Relationship Type="http://schemas.openxmlformats.org/officeDocument/2006/relationships/theme" Target="/ppt/slideMasters/theme/theme1.xml" Id="R3a726bb1c63a422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a9a169a2906485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0bbc0a84ad46c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3122d1341f41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e31f6391c84d6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56ee855a6147b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814e2d57cf455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91fc5f50354db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cacb40f36742d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BEERENBERG INDUSTRI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BEERENBERG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BEERENBERG INDUSTRI AS ble etablert [år] og holder til i Porsgrunn.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BEERENBERG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BEERENBERG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BEERENBERG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147 659 000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6 875 000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5 305 000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5 468 000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77 188 000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BEERENBERG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BEERENBERG SERVICES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BEERENBERG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Lundedalen 51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3940 Porsgrunn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91 40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post@bouvetindustries.com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www.beerenberg.com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974 472 902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BEERENBERG INDUSTRI AS</a:t>
            </a:r>
          </a:p>
        </p:txBody>
      </p:sp>
    </p:spTree>
  </p:cSld>
  <p:clrMapOvr>
    <a:masterClrMapping xmlns:a="http://schemas.openxmlformats.org/drawingml/2006/main"/>
  </p:clrMapOvr>
</p:sld>
</file>