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4a0180387746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c67ee233b947ab"/>
  </p:sldMasterIdLst>
  <p:sldIdLst>
    <p:sldId xmlns:r="http://schemas.openxmlformats.org/officeDocument/2006/relationships" id="256" r:id="Rab2318c29b264eb9"/>
    <p:sldId xmlns:r="http://schemas.openxmlformats.org/officeDocument/2006/relationships" id="257" r:id="Ra58ea03a2d21492c"/>
    <p:sldId xmlns:r="http://schemas.openxmlformats.org/officeDocument/2006/relationships" id="258" r:id="R7c27ad23649c46be"/>
    <p:sldId xmlns:r="http://schemas.openxmlformats.org/officeDocument/2006/relationships" id="259" r:id="R0ef2bcf019174ccd"/>
    <p:sldId xmlns:r="http://schemas.openxmlformats.org/officeDocument/2006/relationships" id="260" r:id="Rb480a4b3c7604acd"/>
    <p:sldId xmlns:r="http://schemas.openxmlformats.org/officeDocument/2006/relationships" id="261" r:id="Rd6b1cd11b51d4418"/>
    <p:sldId xmlns:r="http://schemas.openxmlformats.org/officeDocument/2006/relationships" id="262" r:id="R8c4dfa80e60c4e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67ee233b947ab" /><Relationship Type="http://schemas.openxmlformats.org/officeDocument/2006/relationships/slide" Target="/ppt/slides/slide1.xml" Id="Rab2318c29b264eb9" /><Relationship Type="http://schemas.openxmlformats.org/officeDocument/2006/relationships/slide" Target="/ppt/slides/slide2.xml" Id="Ra58ea03a2d21492c" /><Relationship Type="http://schemas.openxmlformats.org/officeDocument/2006/relationships/slide" Target="/ppt/slides/slide3.xml" Id="R7c27ad23649c46be" /><Relationship Type="http://schemas.openxmlformats.org/officeDocument/2006/relationships/slide" Target="/ppt/slides/slide4.xml" Id="R0ef2bcf019174ccd" /><Relationship Type="http://schemas.openxmlformats.org/officeDocument/2006/relationships/slide" Target="/ppt/slides/slide5.xml" Id="Rb480a4b3c7604acd" /><Relationship Type="http://schemas.openxmlformats.org/officeDocument/2006/relationships/slide" Target="/ppt/slides/slide6.xml" Id="Rd6b1cd11b51d4418" /><Relationship Type="http://schemas.openxmlformats.org/officeDocument/2006/relationships/slide" Target="/ppt/slides/slide7.xml" Id="R8c4dfa80e60c4e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1df92ad35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802bd5b7941f8" /><Relationship Type="http://schemas.openxmlformats.org/officeDocument/2006/relationships/theme" Target="/ppt/slideMasters/theme/theme1.xml" Id="Raf8c896a60d3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802bd5b7941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5df16423641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34ba6e2194f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a38b8d1b40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a9585d43a42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813bf1e4e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888474caf44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ebc35dc30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