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d5a15cf3a34a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c0d9a32a2c41f2"/>
  </p:sldMasterIdLst>
  <p:sldIdLst>
    <p:sldId xmlns:r="http://schemas.openxmlformats.org/officeDocument/2006/relationships" id="256" r:id="R60bfb15d4c834992"/>
    <p:sldId xmlns:r="http://schemas.openxmlformats.org/officeDocument/2006/relationships" id="257" r:id="Rbcfe983cd8fe424b"/>
    <p:sldId xmlns:r="http://schemas.openxmlformats.org/officeDocument/2006/relationships" id="258" r:id="Rdd2c7daaad494ccb"/>
    <p:sldId xmlns:r="http://schemas.openxmlformats.org/officeDocument/2006/relationships" id="259" r:id="R6892d7230e0648f5"/>
    <p:sldId xmlns:r="http://schemas.openxmlformats.org/officeDocument/2006/relationships" id="260" r:id="R02e0fe3362f54c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c0d9a32a2c41f2" /><Relationship Type="http://schemas.openxmlformats.org/officeDocument/2006/relationships/slide" Target="/ppt/slides/slide1.xml" Id="R60bfb15d4c834992" /><Relationship Type="http://schemas.openxmlformats.org/officeDocument/2006/relationships/slide" Target="/ppt/slides/slide2.xml" Id="Rbcfe983cd8fe424b" /><Relationship Type="http://schemas.openxmlformats.org/officeDocument/2006/relationships/slide" Target="/ppt/slides/slide3.xml" Id="Rdd2c7daaad494ccb" /><Relationship Type="http://schemas.openxmlformats.org/officeDocument/2006/relationships/slide" Target="/ppt/slides/slide4.xml" Id="R6892d7230e0648f5" /><Relationship Type="http://schemas.openxmlformats.org/officeDocument/2006/relationships/slide" Target="/ppt/slides/slide5.xml" Id="R02e0fe3362f54c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a95302c10e4e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12bf495a34e59" /><Relationship Type="http://schemas.openxmlformats.org/officeDocument/2006/relationships/theme" Target="/ppt/slideMasters/theme/theme1.xml" Id="R44adc74d8bb844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812bf495a34e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b4d3f59cd4e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3543f95ae47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34ddf1fc049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3ecd2abc64f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ce9cc156c42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FAGFORBUNDET VESTLAND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FAGFORBUNDET VESTLAND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6. etasje, Bjørns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59 48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www.fagforbundet.no/hordaland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974 257 521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